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1337" r:id="rId2"/>
    <p:sldId id="1355" r:id="rId3"/>
    <p:sldId id="1353" r:id="rId4"/>
    <p:sldId id="1365" r:id="rId5"/>
    <p:sldId id="1389" r:id="rId6"/>
    <p:sldId id="1357" r:id="rId7"/>
    <p:sldId id="1369" r:id="rId8"/>
    <p:sldId id="1358" r:id="rId9"/>
    <p:sldId id="1360" r:id="rId10"/>
    <p:sldId id="1390" r:id="rId11"/>
    <p:sldId id="1392" r:id="rId12"/>
    <p:sldId id="1393" r:id="rId13"/>
    <p:sldId id="1374" r:id="rId14"/>
    <p:sldId id="1375" r:id="rId15"/>
    <p:sldId id="1363" r:id="rId16"/>
    <p:sldId id="1380" r:id="rId17"/>
    <p:sldId id="1382" r:id="rId18"/>
    <p:sldId id="1383" r:id="rId19"/>
    <p:sldId id="1377" r:id="rId20"/>
    <p:sldId id="1378" r:id="rId21"/>
    <p:sldId id="1354" r:id="rId22"/>
  </p:sldIdLst>
  <p:sldSz cx="12192000" cy="6858000"/>
  <p:notesSz cx="6858000" cy="9144000"/>
  <p:embeddedFontLst>
    <p:embeddedFont>
      <p:font typeface="Roboto Slab"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C55"/>
    <a:srgbClr val="005C6E"/>
    <a:srgbClr val="030409"/>
    <a:srgbClr val="F8F8F8"/>
    <a:srgbClr val="587B87"/>
    <a:srgbClr val="010101"/>
    <a:srgbClr val="F0F2F5"/>
    <a:srgbClr val="F1F9FA"/>
    <a:srgbClr val="09131D"/>
    <a:srgbClr val="E1F3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2D887-274E-C35F-EC44-E275F42E380E}" v="181" dt="2024-10-24T18:06:48.765"/>
    <p1510:client id="{2F5CE90C-CAFD-05D9-3875-8FFF78224B0B}" v="225" dt="2024-10-24T20:58:22.103"/>
    <p1510:client id="{6D2D6273-0D7A-5620-A23D-C9A22870E738}" v="119" dt="2024-10-24T20:12:17.072"/>
    <p1510:client id="{79606171-B3FA-0D1E-C6E3-422B7FFD2016}" v="112" dt="2024-10-24T22:13:01.399"/>
    <p1510:client id="{8FAF0F98-A2C0-9529-8773-693D34FB788F}" v="111" dt="2024-10-25T05:10:46.617"/>
    <p1510:client id="{9C744E3D-4879-417D-74A6-BF3DF0FFF75F}" v="86" dt="2024-10-24T22:42:43.166"/>
    <p1510:client id="{AAB880B0-E84A-F3A8-78BF-B7A9C901A77E}" v="195" dt="2024-10-25T03:53:26.273"/>
    <p1510:client id="{E7F551E1-D2C6-8442-87EA-82CF1A1635BF}" v="17" dt="2024-10-24T17:24:08.224"/>
  </p1510:revLst>
</p1510:revInfo>
</file>

<file path=ppt/tableStyles.xml><?xml version="1.0" encoding="utf-8"?>
<a:tblStyleLst xmlns:a="http://schemas.openxmlformats.org/drawingml/2006/main" def="{5C22544A-7EE6-4342-B048-85BDC9FD1C3A}">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4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4DF3A-0132-4104-943D-4F8CBB4A4F3A}" type="datetimeFigureOut">
              <a:rPr lang="en-IN" smtClean="0"/>
              <a:t>30-10-2024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14C9CC-6D65-4AB1-BDA1-8BD6DEF20CF5}" type="slidenum">
              <a:rPr lang="en-IN" smtClean="0"/>
              <a:t>‹#›</a:t>
            </a:fld>
            <a:endParaRPr lang="en-IN"/>
          </a:p>
        </p:txBody>
      </p:sp>
    </p:spTree>
    <p:extLst>
      <p:ext uri="{BB962C8B-B14F-4D97-AF65-F5344CB8AC3E}">
        <p14:creationId xmlns:p14="http://schemas.microsoft.com/office/powerpoint/2010/main" val="3327988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2543-1419-FAE6-553A-B7CCFCE692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44E55-EF3B-CB2B-FE27-6C790AE52F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7E1F7-DCDC-C15D-1658-90A128FEADA0}"/>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D93612D-353E-9665-DDA4-D6DB0DAFD177}"/>
              </a:ext>
            </a:extLst>
          </p:cNvPr>
          <p:cNvSpPr>
            <a:spLocks noGrp="1"/>
          </p:cNvSpPr>
          <p:nvPr>
            <p:ph type="sldNum" sz="quarter" idx="5"/>
          </p:nvPr>
        </p:nvSpPr>
        <p:spPr/>
        <p:txBody>
          <a:bodyPr/>
          <a:lstStyle/>
          <a:p>
            <a:fld id="{26FD9B76-CDA5-4E30-8890-4B1448E78748}" type="slidenum">
              <a:rPr lang="en-IN" smtClean="0"/>
              <a:t>2</a:t>
            </a:fld>
            <a:endParaRPr lang="en-IN"/>
          </a:p>
        </p:txBody>
      </p:sp>
    </p:spTree>
    <p:extLst>
      <p:ext uri="{BB962C8B-B14F-4D97-AF65-F5344CB8AC3E}">
        <p14:creationId xmlns:p14="http://schemas.microsoft.com/office/powerpoint/2010/main" val="413311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1A6D0-4763-860E-2522-01CED637D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C9EFD3-DE9E-0C63-EA9D-B835C457B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E492-BFDD-FAD1-F3AF-8D25B37D36F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2B5A8B3-77AD-BF5E-CACB-AB06E7CFD132}"/>
              </a:ext>
            </a:extLst>
          </p:cNvPr>
          <p:cNvSpPr>
            <a:spLocks noGrp="1"/>
          </p:cNvSpPr>
          <p:nvPr>
            <p:ph type="sldNum" sz="quarter" idx="5"/>
          </p:nvPr>
        </p:nvSpPr>
        <p:spPr/>
        <p:txBody>
          <a:bodyPr/>
          <a:lstStyle/>
          <a:p>
            <a:fld id="{26FD9B76-CDA5-4E30-8890-4B1448E78748}" type="slidenum">
              <a:rPr lang="en-IN" smtClean="0"/>
              <a:t>21</a:t>
            </a:fld>
            <a:endParaRPr lang="en-IN"/>
          </a:p>
        </p:txBody>
      </p:sp>
    </p:spTree>
    <p:extLst>
      <p:ext uri="{BB962C8B-B14F-4D97-AF65-F5344CB8AC3E}">
        <p14:creationId xmlns:p14="http://schemas.microsoft.com/office/powerpoint/2010/main" val="1985551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13" name="Picture 12" descr="A picture containing font, graphics, text, graphic design&#10;&#10;Description automatically generated">
            <a:extLst>
              <a:ext uri="{FF2B5EF4-FFF2-40B4-BE49-F238E27FC236}">
                <a16:creationId xmlns:a16="http://schemas.microsoft.com/office/drawing/2014/main" id="{2EC7FBA7-0748-E833-DF29-71DB0E6BF02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2641" y="223828"/>
            <a:ext cx="1759386" cy="560055"/>
          </a:xfrm>
          <a:prstGeom prst="rect">
            <a:avLst/>
          </a:prstGeom>
        </p:spPr>
      </p:pic>
      <p:grpSp>
        <p:nvGrpSpPr>
          <p:cNvPr id="7" name="Graphic 5">
            <a:extLst>
              <a:ext uri="{FF2B5EF4-FFF2-40B4-BE49-F238E27FC236}">
                <a16:creationId xmlns:a16="http://schemas.microsoft.com/office/drawing/2014/main" id="{E573177E-D842-5E78-5F1A-55BCE3A5BC24}"/>
              </a:ext>
            </a:extLst>
          </p:cNvPr>
          <p:cNvGrpSpPr>
            <a:grpSpLocks noChangeAspect="1"/>
          </p:cNvGrpSpPr>
          <p:nvPr userDrawn="1"/>
        </p:nvGrpSpPr>
        <p:grpSpPr>
          <a:xfrm>
            <a:off x="9519264" y="358601"/>
            <a:ext cx="2262122" cy="630000"/>
            <a:chOff x="1355725" y="1600200"/>
            <a:chExt cx="9480550" cy="2640329"/>
          </a:xfrm>
        </p:grpSpPr>
        <p:sp>
          <p:nvSpPr>
            <p:cNvPr id="8" name="Freeform: Shape 13">
              <a:extLst>
                <a:ext uri="{FF2B5EF4-FFF2-40B4-BE49-F238E27FC236}">
                  <a16:creationId xmlns:a16="http://schemas.microsoft.com/office/drawing/2014/main" id="{4861516B-7952-09B6-081D-6B67137B63DD}"/>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solidFill>
              <a:srgbClr val="585860"/>
            </a:solidFill>
            <a:ln w="6350" cap="flat">
              <a:noFill/>
              <a:prstDash val="solid"/>
              <a:miter/>
            </a:ln>
          </p:spPr>
          <p:txBody>
            <a:bodyPr rtlCol="0" anchor="ctr"/>
            <a:lstStyle/>
            <a:p>
              <a:endParaRPr lang="en-IN"/>
            </a:p>
          </p:txBody>
        </p:sp>
        <p:sp>
          <p:nvSpPr>
            <p:cNvPr id="14" name="Freeform: Shape 5156">
              <a:extLst>
                <a:ext uri="{FF2B5EF4-FFF2-40B4-BE49-F238E27FC236}">
                  <a16:creationId xmlns:a16="http://schemas.microsoft.com/office/drawing/2014/main" id="{EE32863A-1E2C-FFC6-9AD6-DBBBB1959EFD}"/>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solidFill>
              <a:srgbClr val="F28128"/>
            </a:solidFill>
            <a:ln w="6350" cap="flat">
              <a:noFill/>
              <a:prstDash val="solid"/>
              <a:miter/>
            </a:ln>
          </p:spPr>
          <p:txBody>
            <a:bodyPr rtlCol="0" anchor="ctr"/>
            <a:lstStyle/>
            <a:p>
              <a:endParaRPr lang="en-IN"/>
            </a:p>
          </p:txBody>
        </p:sp>
        <p:sp>
          <p:nvSpPr>
            <p:cNvPr id="15" name="Freeform: Shape 5157">
              <a:extLst>
                <a:ext uri="{FF2B5EF4-FFF2-40B4-BE49-F238E27FC236}">
                  <a16:creationId xmlns:a16="http://schemas.microsoft.com/office/drawing/2014/main" id="{2C8D2747-2E82-A71E-D01D-9B84D5F3125B}"/>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solidFill>
              <a:srgbClr val="F28128"/>
            </a:solidFill>
            <a:ln w="6350" cap="flat">
              <a:noFill/>
              <a:prstDash val="solid"/>
              <a:miter/>
            </a:ln>
          </p:spPr>
          <p:txBody>
            <a:bodyPr rtlCol="0" anchor="ctr"/>
            <a:lstStyle/>
            <a:p>
              <a:endParaRPr lang="en-IN"/>
            </a:p>
          </p:txBody>
        </p:sp>
        <p:sp>
          <p:nvSpPr>
            <p:cNvPr id="16" name="Freeform: Shape 5158">
              <a:extLst>
                <a:ext uri="{FF2B5EF4-FFF2-40B4-BE49-F238E27FC236}">
                  <a16:creationId xmlns:a16="http://schemas.microsoft.com/office/drawing/2014/main" id="{66A6F6BD-C3D8-450D-DC5F-8E92854C879D}"/>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solidFill>
              <a:srgbClr val="F28128"/>
            </a:solidFill>
            <a:ln w="6350" cap="flat">
              <a:noFill/>
              <a:prstDash val="solid"/>
              <a:miter/>
            </a:ln>
          </p:spPr>
          <p:txBody>
            <a:bodyPr rtlCol="0" anchor="ctr"/>
            <a:lstStyle/>
            <a:p>
              <a:endParaRPr lang="en-IN"/>
            </a:p>
          </p:txBody>
        </p:sp>
        <p:sp>
          <p:nvSpPr>
            <p:cNvPr id="17" name="Freeform: Shape 5159">
              <a:extLst>
                <a:ext uri="{FF2B5EF4-FFF2-40B4-BE49-F238E27FC236}">
                  <a16:creationId xmlns:a16="http://schemas.microsoft.com/office/drawing/2014/main" id="{C7992AFE-433F-1FF0-0753-F06EEA434356}"/>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solidFill>
              <a:srgbClr val="F28128"/>
            </a:solidFill>
            <a:ln w="6350" cap="flat">
              <a:noFill/>
              <a:prstDash val="solid"/>
              <a:miter/>
            </a:ln>
          </p:spPr>
          <p:txBody>
            <a:bodyPr rtlCol="0" anchor="ctr"/>
            <a:lstStyle/>
            <a:p>
              <a:endParaRPr lang="en-IN"/>
            </a:p>
          </p:txBody>
        </p:sp>
        <p:sp>
          <p:nvSpPr>
            <p:cNvPr id="18" name="Freeform: Shape 5160">
              <a:extLst>
                <a:ext uri="{FF2B5EF4-FFF2-40B4-BE49-F238E27FC236}">
                  <a16:creationId xmlns:a16="http://schemas.microsoft.com/office/drawing/2014/main" id="{0D42C37B-C2D6-E40D-13D0-C90D46940491}"/>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solidFill>
              <a:srgbClr val="F28128"/>
            </a:solidFill>
            <a:ln w="6350" cap="flat">
              <a:noFill/>
              <a:prstDash val="solid"/>
              <a:miter/>
            </a:ln>
          </p:spPr>
          <p:txBody>
            <a:bodyPr rtlCol="0" anchor="ctr"/>
            <a:lstStyle/>
            <a:p>
              <a:endParaRPr lang="en-IN"/>
            </a:p>
          </p:txBody>
        </p:sp>
        <p:sp>
          <p:nvSpPr>
            <p:cNvPr id="19" name="Freeform: Shape 5161">
              <a:extLst>
                <a:ext uri="{FF2B5EF4-FFF2-40B4-BE49-F238E27FC236}">
                  <a16:creationId xmlns:a16="http://schemas.microsoft.com/office/drawing/2014/main" id="{DAA1CCE8-2C58-EFBF-99EB-2D8854EB1ED9}"/>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solidFill>
              <a:srgbClr val="F28128"/>
            </a:solidFill>
            <a:ln w="6350" cap="flat">
              <a:noFill/>
              <a:prstDash val="solid"/>
              <a:miter/>
            </a:ln>
          </p:spPr>
          <p:txBody>
            <a:bodyPr rtlCol="0" anchor="ctr"/>
            <a:lstStyle/>
            <a:p>
              <a:endParaRPr lang="en-IN"/>
            </a:p>
          </p:txBody>
        </p:sp>
        <p:sp>
          <p:nvSpPr>
            <p:cNvPr id="20" name="Freeform: Shape 5162">
              <a:extLst>
                <a:ext uri="{FF2B5EF4-FFF2-40B4-BE49-F238E27FC236}">
                  <a16:creationId xmlns:a16="http://schemas.microsoft.com/office/drawing/2014/main" id="{9F24330A-327B-3D89-C6CF-C4786DA36E7F}"/>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solidFill>
              <a:srgbClr val="F28128"/>
            </a:solidFill>
            <a:ln w="6350" cap="flat">
              <a:noFill/>
              <a:prstDash val="solid"/>
              <a:miter/>
            </a:ln>
          </p:spPr>
          <p:txBody>
            <a:bodyPr rtlCol="0" anchor="ctr"/>
            <a:lstStyle/>
            <a:p>
              <a:endParaRPr lang="en-IN"/>
            </a:p>
          </p:txBody>
        </p:sp>
        <p:sp>
          <p:nvSpPr>
            <p:cNvPr id="21" name="Freeform: Shape 5163">
              <a:extLst>
                <a:ext uri="{FF2B5EF4-FFF2-40B4-BE49-F238E27FC236}">
                  <a16:creationId xmlns:a16="http://schemas.microsoft.com/office/drawing/2014/main" id="{64BF6D0F-F1EC-5AD6-8A4D-3EF16FCC7F21}"/>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solidFill>
              <a:srgbClr val="F28128"/>
            </a:solidFill>
            <a:ln w="6350" cap="flat">
              <a:noFill/>
              <a:prstDash val="solid"/>
              <a:miter/>
            </a:ln>
          </p:spPr>
          <p:txBody>
            <a:bodyPr rtlCol="0" anchor="ctr"/>
            <a:lstStyle/>
            <a:p>
              <a:endParaRPr lang="en-IN"/>
            </a:p>
          </p:txBody>
        </p:sp>
        <p:sp>
          <p:nvSpPr>
            <p:cNvPr id="22" name="Freeform: Shape 5164">
              <a:extLst>
                <a:ext uri="{FF2B5EF4-FFF2-40B4-BE49-F238E27FC236}">
                  <a16:creationId xmlns:a16="http://schemas.microsoft.com/office/drawing/2014/main" id="{5EDE8EE0-2F3F-C50A-91C8-B4623D5FA0A6}"/>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solidFill>
              <a:srgbClr val="F28128"/>
            </a:solidFill>
            <a:ln w="6350" cap="flat">
              <a:noFill/>
              <a:prstDash val="solid"/>
              <a:miter/>
            </a:ln>
          </p:spPr>
          <p:txBody>
            <a:bodyPr rtlCol="0" anchor="ctr"/>
            <a:lstStyle/>
            <a:p>
              <a:endParaRPr lang="en-IN"/>
            </a:p>
          </p:txBody>
        </p:sp>
        <p:sp>
          <p:nvSpPr>
            <p:cNvPr id="23" name="Freeform: Shape 5165">
              <a:extLst>
                <a:ext uri="{FF2B5EF4-FFF2-40B4-BE49-F238E27FC236}">
                  <a16:creationId xmlns:a16="http://schemas.microsoft.com/office/drawing/2014/main" id="{D14C0B0B-8B96-B678-33C9-24507D31E964}"/>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solidFill>
              <a:srgbClr val="F28128"/>
            </a:solidFill>
            <a:ln w="6350" cap="flat">
              <a:noFill/>
              <a:prstDash val="solid"/>
              <a:miter/>
            </a:ln>
          </p:spPr>
          <p:txBody>
            <a:bodyPr rtlCol="0" anchor="ctr"/>
            <a:lstStyle/>
            <a:p>
              <a:endParaRPr lang="en-IN"/>
            </a:p>
          </p:txBody>
        </p:sp>
        <p:sp>
          <p:nvSpPr>
            <p:cNvPr id="24" name="Freeform: Shape 5166">
              <a:extLst>
                <a:ext uri="{FF2B5EF4-FFF2-40B4-BE49-F238E27FC236}">
                  <a16:creationId xmlns:a16="http://schemas.microsoft.com/office/drawing/2014/main" id="{7D8DDB35-2390-0F2B-8DB5-DBC05D402914}"/>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solidFill>
              <a:srgbClr val="F28128"/>
            </a:solidFill>
            <a:ln w="6350" cap="flat">
              <a:noFill/>
              <a:prstDash val="solid"/>
              <a:miter/>
            </a:ln>
          </p:spPr>
          <p:txBody>
            <a:bodyPr rtlCol="0" anchor="ctr"/>
            <a:lstStyle/>
            <a:p>
              <a:endParaRPr lang="en-IN"/>
            </a:p>
          </p:txBody>
        </p:sp>
        <p:sp>
          <p:nvSpPr>
            <p:cNvPr id="25" name="Freeform: Shape 5167">
              <a:extLst>
                <a:ext uri="{FF2B5EF4-FFF2-40B4-BE49-F238E27FC236}">
                  <a16:creationId xmlns:a16="http://schemas.microsoft.com/office/drawing/2014/main" id="{AC880D42-BA9F-0E5B-6F11-3DDE6A6F8F26}"/>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solidFill>
              <a:srgbClr val="F28128"/>
            </a:solidFill>
            <a:ln w="6350" cap="flat">
              <a:noFill/>
              <a:prstDash val="solid"/>
              <a:miter/>
            </a:ln>
          </p:spPr>
          <p:txBody>
            <a:bodyPr rtlCol="0" anchor="ctr"/>
            <a:lstStyle/>
            <a:p>
              <a:endParaRPr lang="en-IN"/>
            </a:p>
          </p:txBody>
        </p:sp>
        <p:sp>
          <p:nvSpPr>
            <p:cNvPr id="26" name="Freeform: Shape 5168">
              <a:extLst>
                <a:ext uri="{FF2B5EF4-FFF2-40B4-BE49-F238E27FC236}">
                  <a16:creationId xmlns:a16="http://schemas.microsoft.com/office/drawing/2014/main" id="{22E15C6B-F2DB-507B-C425-A0D2EE16A33B}"/>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solidFill>
              <a:srgbClr val="F28128"/>
            </a:solidFill>
            <a:ln w="6350" cap="flat">
              <a:noFill/>
              <a:prstDash val="solid"/>
              <a:miter/>
            </a:ln>
          </p:spPr>
          <p:txBody>
            <a:bodyPr rtlCol="0" anchor="ctr"/>
            <a:lstStyle/>
            <a:p>
              <a:endParaRPr lang="en-IN"/>
            </a:p>
          </p:txBody>
        </p:sp>
        <p:sp>
          <p:nvSpPr>
            <p:cNvPr id="27" name="Freeform: Shape 5169">
              <a:extLst>
                <a:ext uri="{FF2B5EF4-FFF2-40B4-BE49-F238E27FC236}">
                  <a16:creationId xmlns:a16="http://schemas.microsoft.com/office/drawing/2014/main" id="{89054F00-6CB1-0CBE-E0EF-833359E719BC}"/>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solidFill>
              <a:srgbClr val="585860"/>
            </a:solidFill>
            <a:ln w="6350" cap="flat">
              <a:noFill/>
              <a:prstDash val="solid"/>
              <a:miter/>
            </a:ln>
          </p:spPr>
          <p:txBody>
            <a:bodyPr rtlCol="0" anchor="ctr"/>
            <a:lstStyle/>
            <a:p>
              <a:endParaRPr lang="en-IN"/>
            </a:p>
          </p:txBody>
        </p:sp>
        <p:sp>
          <p:nvSpPr>
            <p:cNvPr id="28" name="Freeform: Shape 5170">
              <a:extLst>
                <a:ext uri="{FF2B5EF4-FFF2-40B4-BE49-F238E27FC236}">
                  <a16:creationId xmlns:a16="http://schemas.microsoft.com/office/drawing/2014/main" id="{9E852B23-9BC4-262A-32A2-411BE0F9AD2A}"/>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solidFill>
              <a:srgbClr val="585860"/>
            </a:solidFill>
            <a:ln w="6350" cap="flat">
              <a:noFill/>
              <a:prstDash val="solid"/>
              <a:miter/>
            </a:ln>
          </p:spPr>
          <p:txBody>
            <a:bodyPr rtlCol="0" anchor="ctr"/>
            <a:lstStyle/>
            <a:p>
              <a:endParaRPr lang="en-IN"/>
            </a:p>
          </p:txBody>
        </p:sp>
        <p:sp>
          <p:nvSpPr>
            <p:cNvPr id="29" name="Freeform: Shape 5171">
              <a:extLst>
                <a:ext uri="{FF2B5EF4-FFF2-40B4-BE49-F238E27FC236}">
                  <a16:creationId xmlns:a16="http://schemas.microsoft.com/office/drawing/2014/main" id="{F6110F3A-F3B6-AEA9-AA7A-1678065B536D}"/>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sp>
          <p:nvSpPr>
            <p:cNvPr id="30" name="Freeform: Shape 5172">
              <a:extLst>
                <a:ext uri="{FF2B5EF4-FFF2-40B4-BE49-F238E27FC236}">
                  <a16:creationId xmlns:a16="http://schemas.microsoft.com/office/drawing/2014/main" id="{D6E1B62F-9E31-0516-60F0-E8F0A986290F}"/>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solidFill>
              <a:srgbClr val="585860"/>
            </a:solidFill>
            <a:ln w="6350" cap="flat">
              <a:noFill/>
              <a:prstDash val="solid"/>
              <a:miter/>
            </a:ln>
          </p:spPr>
          <p:txBody>
            <a:bodyPr rtlCol="0" anchor="ctr"/>
            <a:lstStyle/>
            <a:p>
              <a:endParaRPr lang="en-IN"/>
            </a:p>
          </p:txBody>
        </p:sp>
        <p:sp>
          <p:nvSpPr>
            <p:cNvPr id="31" name="Freeform: Shape 5173">
              <a:extLst>
                <a:ext uri="{FF2B5EF4-FFF2-40B4-BE49-F238E27FC236}">
                  <a16:creationId xmlns:a16="http://schemas.microsoft.com/office/drawing/2014/main" id="{A62B0002-E503-9303-AB9C-3C2425E56C0C}"/>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solidFill>
              <a:srgbClr val="585860"/>
            </a:solidFill>
            <a:ln w="6350" cap="flat">
              <a:noFill/>
              <a:prstDash val="solid"/>
              <a:miter/>
            </a:ln>
          </p:spPr>
          <p:txBody>
            <a:bodyPr rtlCol="0" anchor="ctr"/>
            <a:lstStyle/>
            <a:p>
              <a:endParaRPr lang="en-IN"/>
            </a:p>
          </p:txBody>
        </p:sp>
        <p:sp>
          <p:nvSpPr>
            <p:cNvPr id="32" name="Freeform: Shape 5174">
              <a:extLst>
                <a:ext uri="{FF2B5EF4-FFF2-40B4-BE49-F238E27FC236}">
                  <a16:creationId xmlns:a16="http://schemas.microsoft.com/office/drawing/2014/main" id="{E26C04C1-DDAE-C2A8-A3F9-8625509F0AF5}"/>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solidFill>
              <a:srgbClr val="585860"/>
            </a:solidFill>
            <a:ln w="6350" cap="flat">
              <a:noFill/>
              <a:prstDash val="solid"/>
              <a:miter/>
            </a:ln>
          </p:spPr>
          <p:txBody>
            <a:bodyPr rtlCol="0" anchor="ctr"/>
            <a:lstStyle/>
            <a:p>
              <a:endParaRPr lang="en-IN"/>
            </a:p>
          </p:txBody>
        </p:sp>
        <p:sp>
          <p:nvSpPr>
            <p:cNvPr id="33" name="Freeform: Shape 5175">
              <a:extLst>
                <a:ext uri="{FF2B5EF4-FFF2-40B4-BE49-F238E27FC236}">
                  <a16:creationId xmlns:a16="http://schemas.microsoft.com/office/drawing/2014/main" id="{50A75328-F271-6D4D-52AA-2825644C90F2}"/>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solidFill>
              <a:srgbClr val="585860"/>
            </a:solidFill>
            <a:ln w="6350" cap="flat">
              <a:noFill/>
              <a:prstDash val="solid"/>
              <a:miter/>
            </a:ln>
          </p:spPr>
          <p:txBody>
            <a:bodyPr rtlCol="0" anchor="ctr"/>
            <a:lstStyle/>
            <a:p>
              <a:endParaRPr lang="en-IN"/>
            </a:p>
          </p:txBody>
        </p:sp>
        <p:sp>
          <p:nvSpPr>
            <p:cNvPr id="34" name="Freeform: Shape 5176">
              <a:extLst>
                <a:ext uri="{FF2B5EF4-FFF2-40B4-BE49-F238E27FC236}">
                  <a16:creationId xmlns:a16="http://schemas.microsoft.com/office/drawing/2014/main" id="{7D4B9F5E-84C1-5740-273D-A93E1C0F073E}"/>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solidFill>
              <a:srgbClr val="585860"/>
            </a:solidFill>
            <a:ln w="6350" cap="flat">
              <a:noFill/>
              <a:prstDash val="solid"/>
              <a:miter/>
            </a:ln>
          </p:spPr>
          <p:txBody>
            <a:bodyPr rtlCol="0" anchor="ctr"/>
            <a:lstStyle/>
            <a:p>
              <a:endParaRPr lang="en-IN"/>
            </a:p>
          </p:txBody>
        </p:sp>
        <p:sp>
          <p:nvSpPr>
            <p:cNvPr id="35" name="Freeform: Shape 5177">
              <a:extLst>
                <a:ext uri="{FF2B5EF4-FFF2-40B4-BE49-F238E27FC236}">
                  <a16:creationId xmlns:a16="http://schemas.microsoft.com/office/drawing/2014/main" id="{38CCA37F-81BF-F550-55CB-C7A2958BBA3B}"/>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solidFill>
              <a:srgbClr val="585860"/>
            </a:solidFill>
            <a:ln w="6350" cap="flat">
              <a:noFill/>
              <a:prstDash val="solid"/>
              <a:miter/>
            </a:ln>
          </p:spPr>
          <p:txBody>
            <a:bodyPr rtlCol="0" anchor="ctr"/>
            <a:lstStyle/>
            <a:p>
              <a:endParaRPr lang="en-IN"/>
            </a:p>
          </p:txBody>
        </p:sp>
        <p:sp>
          <p:nvSpPr>
            <p:cNvPr id="36" name="Freeform: Shape 5178">
              <a:extLst>
                <a:ext uri="{FF2B5EF4-FFF2-40B4-BE49-F238E27FC236}">
                  <a16:creationId xmlns:a16="http://schemas.microsoft.com/office/drawing/2014/main" id="{89925F4A-A16D-CEBD-CB74-B4480BA8E378}"/>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grpSp>
      <p:pic>
        <p:nvPicPr>
          <p:cNvPr id="37" name="Picture 2">
            <a:extLst>
              <a:ext uri="{FF2B5EF4-FFF2-40B4-BE49-F238E27FC236}">
                <a16:creationId xmlns:a16="http://schemas.microsoft.com/office/drawing/2014/main" id="{0A81EE57-70A5-42EF-13F2-1E3AD52019B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540" y="358601"/>
            <a:ext cx="1596571" cy="508283"/>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Shape 50">
            <a:extLst>
              <a:ext uri="{FF2B5EF4-FFF2-40B4-BE49-F238E27FC236}">
                <a16:creationId xmlns:a16="http://schemas.microsoft.com/office/drawing/2014/main" id="{4BB116E9-C12D-C93A-0098-25BB01638D0F}"/>
              </a:ext>
            </a:extLst>
          </p:cNvPr>
          <p:cNvSpPr/>
          <p:nvPr userDrawn="1"/>
        </p:nvSpPr>
        <p:spPr>
          <a:xfrm>
            <a:off x="11174730" y="5599429"/>
            <a:ext cx="1017269" cy="1258570"/>
          </a:xfrm>
          <a:custGeom>
            <a:avLst/>
            <a:gdLst>
              <a:gd name="connsiteX0" fmla="*/ 0 w 1017269"/>
              <a:gd name="connsiteY0" fmla="*/ 1258570 h 1258570"/>
              <a:gd name="connsiteX1" fmla="*/ 1017270 w 1017269"/>
              <a:gd name="connsiteY1" fmla="*/ 1258570 h 1258570"/>
              <a:gd name="connsiteX2" fmla="*/ 1017270 w 1017269"/>
              <a:gd name="connsiteY2" fmla="*/ 0 h 1258570"/>
            </a:gdLst>
            <a:ahLst/>
            <a:cxnLst>
              <a:cxn ang="0">
                <a:pos x="connsiteX0" y="connsiteY0"/>
              </a:cxn>
              <a:cxn ang="0">
                <a:pos x="connsiteX1" y="connsiteY1"/>
              </a:cxn>
              <a:cxn ang="0">
                <a:pos x="connsiteX2" y="connsiteY2"/>
              </a:cxn>
            </a:cxnLst>
            <a:rect l="l" t="t" r="r" b="b"/>
            <a:pathLst>
              <a:path w="1017269" h="1258570">
                <a:moveTo>
                  <a:pt x="0" y="1258570"/>
                </a:moveTo>
                <a:lnTo>
                  <a:pt x="1017270" y="1258570"/>
                </a:lnTo>
                <a:lnTo>
                  <a:pt x="1017270" y="0"/>
                </a:lnTo>
              </a:path>
            </a:pathLst>
          </a:custGeom>
          <a:solidFill>
            <a:srgbClr val="575560"/>
          </a:solidFill>
          <a:ln w="6350" cap="flat">
            <a:noFill/>
            <a:prstDash val="solid"/>
            <a:miter/>
          </a:ln>
        </p:spPr>
        <p:txBody>
          <a:bodyPr rtlCol="0" anchor="ctr"/>
          <a:lstStyle/>
          <a:p>
            <a:endParaRPr lang="en-IN"/>
          </a:p>
        </p:txBody>
      </p:sp>
      <p:sp>
        <p:nvSpPr>
          <p:cNvPr id="11" name="Freeform: Shape 51">
            <a:extLst>
              <a:ext uri="{FF2B5EF4-FFF2-40B4-BE49-F238E27FC236}">
                <a16:creationId xmlns:a16="http://schemas.microsoft.com/office/drawing/2014/main" id="{BFBC7EA8-0977-1704-877D-CEAFC7458384}"/>
              </a:ext>
            </a:extLst>
          </p:cNvPr>
          <p:cNvSpPr/>
          <p:nvPr userDrawn="1"/>
        </p:nvSpPr>
        <p:spPr>
          <a:xfrm>
            <a:off x="11340465" y="6067110"/>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solidFill>
                <a:schemeClr val="bg1"/>
              </a:solidFill>
            </a:endParaRPr>
          </a:p>
        </p:txBody>
      </p:sp>
      <p:sp>
        <p:nvSpPr>
          <p:cNvPr id="12" name="TextBox 11">
            <a:extLst>
              <a:ext uri="{FF2B5EF4-FFF2-40B4-BE49-F238E27FC236}">
                <a16:creationId xmlns:a16="http://schemas.microsoft.com/office/drawing/2014/main" id="{C18ADF07-6872-F751-3201-788D90B79F1F}"/>
              </a:ext>
            </a:extLst>
          </p:cNvPr>
          <p:cNvSpPr txBox="1"/>
          <p:nvPr userDrawn="1"/>
        </p:nvSpPr>
        <p:spPr>
          <a:xfrm>
            <a:off x="381000" y="6375719"/>
            <a:ext cx="1962397" cy="307777"/>
          </a:xfrm>
          <a:prstGeom prst="rect">
            <a:avLst/>
          </a:prstGeom>
          <a:noFill/>
        </p:spPr>
        <p:txBody>
          <a:bodyPr wrap="none" rtlCol="0">
            <a:spAutoFit/>
          </a:bodyPr>
          <a:lstStyle/>
          <a:p>
            <a:r>
              <a:rPr lang="en-IN" sz="1400" baseline="0">
                <a:latin typeface="Roboto Slab" pitchFamily="2" charset="0"/>
                <a:ea typeface="Roboto Slab" pitchFamily="2" charset="0"/>
              </a:rPr>
              <a:t>Certified AI Engineer</a:t>
            </a:r>
          </a:p>
        </p:txBody>
      </p:sp>
      <p:sp>
        <p:nvSpPr>
          <p:cNvPr id="38" name="TextBox 37">
            <a:extLst>
              <a:ext uri="{FF2B5EF4-FFF2-40B4-BE49-F238E27FC236}">
                <a16:creationId xmlns:a16="http://schemas.microsoft.com/office/drawing/2014/main" id="{12D44914-BCA1-8428-61A1-041694577180}"/>
              </a:ext>
            </a:extLst>
          </p:cNvPr>
          <p:cNvSpPr txBox="1"/>
          <p:nvPr userDrawn="1"/>
        </p:nvSpPr>
        <p:spPr>
          <a:xfrm>
            <a:off x="7497918" y="6350576"/>
            <a:ext cx="3740126" cy="461665"/>
          </a:xfrm>
          <a:prstGeom prst="rect">
            <a:avLst/>
          </a:prstGeom>
          <a:noFill/>
        </p:spPr>
        <p:txBody>
          <a:bodyPr wrap="none" rtlCol="0">
            <a:spAutoFit/>
          </a:bodyPr>
          <a:lstStyle/>
          <a:p>
            <a:pPr algn="r"/>
            <a:r>
              <a:rPr lang="en-IN" sz="1200">
                <a:latin typeface="Roboto Slab" pitchFamily="2" charset="0"/>
                <a:ea typeface="Roboto Slab" pitchFamily="2" charset="0"/>
              </a:rPr>
              <a:t>REVA Academy for Corporate Excellence – RACE</a:t>
            </a:r>
          </a:p>
          <a:p>
            <a:pPr algn="r"/>
            <a:r>
              <a:rPr lang="en-IN" sz="1200" b="0">
                <a:latin typeface="Roboto Slab" pitchFamily="2" charset="0"/>
                <a:ea typeface="Roboto Slab" pitchFamily="2" charset="0"/>
              </a:rPr>
              <a:t>race.reva.edu.in</a:t>
            </a:r>
          </a:p>
        </p:txBody>
      </p:sp>
      <p:sp>
        <p:nvSpPr>
          <p:cNvPr id="39" name="Slide Number Placeholder 5">
            <a:extLst>
              <a:ext uri="{FF2B5EF4-FFF2-40B4-BE49-F238E27FC236}">
                <a16:creationId xmlns:a16="http://schemas.microsoft.com/office/drawing/2014/main" id="{E999C412-E9F7-A01A-0382-EED03D7E74C4}"/>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a:p>
        </p:txBody>
      </p:sp>
    </p:spTree>
    <p:extLst>
      <p:ext uri="{BB962C8B-B14F-4D97-AF65-F5344CB8AC3E}">
        <p14:creationId xmlns:p14="http://schemas.microsoft.com/office/powerpoint/2010/main" val="4037895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230" y="199266"/>
            <a:ext cx="6379901" cy="591608"/>
          </a:xfrm>
        </p:spPr>
        <p:txBody>
          <a:bodyPr>
            <a:normAutofit/>
          </a:bodyPr>
          <a:lstStyle>
            <a:lvl1pPr algn="ctr">
              <a:defRPr sz="2800">
                <a:latin typeface="Roboto Slab" pitchFamily="2" charset="0"/>
                <a:ea typeface="Roboto Slab" pitchFamily="2" charset="0"/>
              </a:defRPr>
            </a:lvl1pPr>
          </a:lstStyle>
          <a:p>
            <a:r>
              <a:rPr lang="en-US"/>
              <a:t>Click to edit Master title style</a:t>
            </a:r>
            <a:endParaRPr lang="en-IN"/>
          </a:p>
        </p:txBody>
      </p:sp>
      <p:cxnSp>
        <p:nvCxnSpPr>
          <p:cNvPr id="7" name="Straight Connector 6"/>
          <p:cNvCxnSpPr/>
          <p:nvPr userDrawn="1"/>
        </p:nvCxnSpPr>
        <p:spPr>
          <a:xfrm>
            <a:off x="302683" y="968582"/>
            <a:ext cx="115400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aphic 5">
            <a:extLst>
              <a:ext uri="{FF2B5EF4-FFF2-40B4-BE49-F238E27FC236}">
                <a16:creationId xmlns:a16="http://schemas.microsoft.com/office/drawing/2014/main" id="{BC4540C2-CD13-CD09-794D-92302CFF951B}"/>
              </a:ext>
            </a:extLst>
          </p:cNvPr>
          <p:cNvGrpSpPr>
            <a:grpSpLocks noChangeAspect="1"/>
          </p:cNvGrpSpPr>
          <p:nvPr userDrawn="1"/>
        </p:nvGrpSpPr>
        <p:grpSpPr>
          <a:xfrm>
            <a:off x="9656000" y="233046"/>
            <a:ext cx="2161012" cy="601841"/>
            <a:chOff x="1355725" y="1600200"/>
            <a:chExt cx="9480550" cy="2640329"/>
          </a:xfrm>
        </p:grpSpPr>
        <p:sp>
          <p:nvSpPr>
            <p:cNvPr id="4" name="Freeform: Shape 13">
              <a:extLst>
                <a:ext uri="{FF2B5EF4-FFF2-40B4-BE49-F238E27FC236}">
                  <a16:creationId xmlns:a16="http://schemas.microsoft.com/office/drawing/2014/main" id="{4E50CE7D-6AD2-FEF2-7346-CC84BC3D294A}"/>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solidFill>
              <a:srgbClr val="585860"/>
            </a:solidFill>
            <a:ln w="6350" cap="flat">
              <a:noFill/>
              <a:prstDash val="solid"/>
              <a:miter/>
            </a:ln>
          </p:spPr>
          <p:txBody>
            <a:bodyPr rtlCol="0" anchor="ctr"/>
            <a:lstStyle/>
            <a:p>
              <a:endParaRPr lang="en-IN"/>
            </a:p>
          </p:txBody>
        </p:sp>
        <p:sp>
          <p:nvSpPr>
            <p:cNvPr id="6" name="Freeform: Shape 5156">
              <a:extLst>
                <a:ext uri="{FF2B5EF4-FFF2-40B4-BE49-F238E27FC236}">
                  <a16:creationId xmlns:a16="http://schemas.microsoft.com/office/drawing/2014/main" id="{342D4ED1-BA0E-ECB4-208F-68760DE1CB4C}"/>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solidFill>
              <a:srgbClr val="F28128"/>
            </a:solidFill>
            <a:ln w="6350" cap="flat">
              <a:noFill/>
              <a:prstDash val="solid"/>
              <a:miter/>
            </a:ln>
          </p:spPr>
          <p:txBody>
            <a:bodyPr rtlCol="0" anchor="ctr"/>
            <a:lstStyle/>
            <a:p>
              <a:endParaRPr lang="en-IN"/>
            </a:p>
          </p:txBody>
        </p:sp>
        <p:sp>
          <p:nvSpPr>
            <p:cNvPr id="8" name="Freeform: Shape 5157">
              <a:extLst>
                <a:ext uri="{FF2B5EF4-FFF2-40B4-BE49-F238E27FC236}">
                  <a16:creationId xmlns:a16="http://schemas.microsoft.com/office/drawing/2014/main" id="{E15214D3-9E90-6195-91E7-58C0E539C761}"/>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solidFill>
              <a:srgbClr val="F28128"/>
            </a:solidFill>
            <a:ln w="6350" cap="flat">
              <a:noFill/>
              <a:prstDash val="solid"/>
              <a:miter/>
            </a:ln>
          </p:spPr>
          <p:txBody>
            <a:bodyPr rtlCol="0" anchor="ctr"/>
            <a:lstStyle/>
            <a:p>
              <a:endParaRPr lang="en-IN"/>
            </a:p>
          </p:txBody>
        </p:sp>
        <p:sp>
          <p:nvSpPr>
            <p:cNvPr id="9" name="Freeform: Shape 5158">
              <a:extLst>
                <a:ext uri="{FF2B5EF4-FFF2-40B4-BE49-F238E27FC236}">
                  <a16:creationId xmlns:a16="http://schemas.microsoft.com/office/drawing/2014/main" id="{A5398D7B-F260-BCD0-B8D3-3204AF71ACF7}"/>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solidFill>
              <a:srgbClr val="F28128"/>
            </a:solidFill>
            <a:ln w="6350" cap="flat">
              <a:noFill/>
              <a:prstDash val="solid"/>
              <a:miter/>
            </a:ln>
          </p:spPr>
          <p:txBody>
            <a:bodyPr rtlCol="0" anchor="ctr"/>
            <a:lstStyle/>
            <a:p>
              <a:endParaRPr lang="en-IN"/>
            </a:p>
          </p:txBody>
        </p:sp>
        <p:sp>
          <p:nvSpPr>
            <p:cNvPr id="11" name="Freeform: Shape 5159">
              <a:extLst>
                <a:ext uri="{FF2B5EF4-FFF2-40B4-BE49-F238E27FC236}">
                  <a16:creationId xmlns:a16="http://schemas.microsoft.com/office/drawing/2014/main" id="{6E2596A2-1F27-21E6-DFC5-1D7DF87EB423}"/>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solidFill>
              <a:srgbClr val="F28128"/>
            </a:solidFill>
            <a:ln w="6350" cap="flat">
              <a:noFill/>
              <a:prstDash val="solid"/>
              <a:miter/>
            </a:ln>
          </p:spPr>
          <p:txBody>
            <a:bodyPr rtlCol="0" anchor="ctr"/>
            <a:lstStyle/>
            <a:p>
              <a:endParaRPr lang="en-IN"/>
            </a:p>
          </p:txBody>
        </p:sp>
        <p:sp>
          <p:nvSpPr>
            <p:cNvPr id="12" name="Freeform: Shape 5160">
              <a:extLst>
                <a:ext uri="{FF2B5EF4-FFF2-40B4-BE49-F238E27FC236}">
                  <a16:creationId xmlns:a16="http://schemas.microsoft.com/office/drawing/2014/main" id="{A8C5C653-7CF0-B0A1-3AB5-39F8B3C18A07}"/>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solidFill>
              <a:srgbClr val="F28128"/>
            </a:solidFill>
            <a:ln w="6350" cap="flat">
              <a:noFill/>
              <a:prstDash val="solid"/>
              <a:miter/>
            </a:ln>
          </p:spPr>
          <p:txBody>
            <a:bodyPr rtlCol="0" anchor="ctr"/>
            <a:lstStyle/>
            <a:p>
              <a:endParaRPr lang="en-IN"/>
            </a:p>
          </p:txBody>
        </p:sp>
        <p:sp>
          <p:nvSpPr>
            <p:cNvPr id="13" name="Freeform: Shape 5161">
              <a:extLst>
                <a:ext uri="{FF2B5EF4-FFF2-40B4-BE49-F238E27FC236}">
                  <a16:creationId xmlns:a16="http://schemas.microsoft.com/office/drawing/2014/main" id="{FE5FC7F0-ED0F-ED07-4171-11D8423BAB57}"/>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solidFill>
              <a:srgbClr val="F28128"/>
            </a:solidFill>
            <a:ln w="6350" cap="flat">
              <a:noFill/>
              <a:prstDash val="solid"/>
              <a:miter/>
            </a:ln>
          </p:spPr>
          <p:txBody>
            <a:bodyPr rtlCol="0" anchor="ctr"/>
            <a:lstStyle/>
            <a:p>
              <a:endParaRPr lang="en-IN"/>
            </a:p>
          </p:txBody>
        </p:sp>
        <p:sp>
          <p:nvSpPr>
            <p:cNvPr id="14" name="Freeform: Shape 5162">
              <a:extLst>
                <a:ext uri="{FF2B5EF4-FFF2-40B4-BE49-F238E27FC236}">
                  <a16:creationId xmlns:a16="http://schemas.microsoft.com/office/drawing/2014/main" id="{D0AA4C84-0ABD-B9C5-9367-1756B6705DCD}"/>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solidFill>
              <a:srgbClr val="F28128"/>
            </a:solidFill>
            <a:ln w="6350" cap="flat">
              <a:noFill/>
              <a:prstDash val="solid"/>
              <a:miter/>
            </a:ln>
          </p:spPr>
          <p:txBody>
            <a:bodyPr rtlCol="0" anchor="ctr"/>
            <a:lstStyle/>
            <a:p>
              <a:endParaRPr lang="en-IN"/>
            </a:p>
          </p:txBody>
        </p:sp>
        <p:sp>
          <p:nvSpPr>
            <p:cNvPr id="15" name="Freeform: Shape 5163">
              <a:extLst>
                <a:ext uri="{FF2B5EF4-FFF2-40B4-BE49-F238E27FC236}">
                  <a16:creationId xmlns:a16="http://schemas.microsoft.com/office/drawing/2014/main" id="{E865C2C4-E537-C94D-B907-1E3BF4A536CC}"/>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solidFill>
              <a:srgbClr val="F28128"/>
            </a:solidFill>
            <a:ln w="6350" cap="flat">
              <a:noFill/>
              <a:prstDash val="solid"/>
              <a:miter/>
            </a:ln>
          </p:spPr>
          <p:txBody>
            <a:bodyPr rtlCol="0" anchor="ctr"/>
            <a:lstStyle/>
            <a:p>
              <a:endParaRPr lang="en-IN"/>
            </a:p>
          </p:txBody>
        </p:sp>
        <p:sp>
          <p:nvSpPr>
            <p:cNvPr id="16" name="Freeform: Shape 5164">
              <a:extLst>
                <a:ext uri="{FF2B5EF4-FFF2-40B4-BE49-F238E27FC236}">
                  <a16:creationId xmlns:a16="http://schemas.microsoft.com/office/drawing/2014/main" id="{ED1BAFBB-91C7-EE89-0810-01B75A950FAD}"/>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solidFill>
              <a:srgbClr val="F28128"/>
            </a:solidFill>
            <a:ln w="6350" cap="flat">
              <a:noFill/>
              <a:prstDash val="solid"/>
              <a:miter/>
            </a:ln>
          </p:spPr>
          <p:txBody>
            <a:bodyPr rtlCol="0" anchor="ctr"/>
            <a:lstStyle/>
            <a:p>
              <a:endParaRPr lang="en-IN"/>
            </a:p>
          </p:txBody>
        </p:sp>
        <p:sp>
          <p:nvSpPr>
            <p:cNvPr id="17" name="Freeform: Shape 5165">
              <a:extLst>
                <a:ext uri="{FF2B5EF4-FFF2-40B4-BE49-F238E27FC236}">
                  <a16:creationId xmlns:a16="http://schemas.microsoft.com/office/drawing/2014/main" id="{DF00DA56-9878-6993-A1B4-69C46230986F}"/>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solidFill>
              <a:srgbClr val="F28128"/>
            </a:solidFill>
            <a:ln w="6350" cap="flat">
              <a:noFill/>
              <a:prstDash val="solid"/>
              <a:miter/>
            </a:ln>
          </p:spPr>
          <p:txBody>
            <a:bodyPr rtlCol="0" anchor="ctr"/>
            <a:lstStyle/>
            <a:p>
              <a:endParaRPr lang="en-IN"/>
            </a:p>
          </p:txBody>
        </p:sp>
        <p:sp>
          <p:nvSpPr>
            <p:cNvPr id="18" name="Freeform: Shape 5166">
              <a:extLst>
                <a:ext uri="{FF2B5EF4-FFF2-40B4-BE49-F238E27FC236}">
                  <a16:creationId xmlns:a16="http://schemas.microsoft.com/office/drawing/2014/main" id="{21531DA6-062D-4DAC-719C-7E71B27D5322}"/>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solidFill>
              <a:srgbClr val="F28128"/>
            </a:solidFill>
            <a:ln w="6350" cap="flat">
              <a:noFill/>
              <a:prstDash val="solid"/>
              <a:miter/>
            </a:ln>
          </p:spPr>
          <p:txBody>
            <a:bodyPr rtlCol="0" anchor="ctr"/>
            <a:lstStyle/>
            <a:p>
              <a:endParaRPr lang="en-IN"/>
            </a:p>
          </p:txBody>
        </p:sp>
        <p:sp>
          <p:nvSpPr>
            <p:cNvPr id="19" name="Freeform: Shape 5167">
              <a:extLst>
                <a:ext uri="{FF2B5EF4-FFF2-40B4-BE49-F238E27FC236}">
                  <a16:creationId xmlns:a16="http://schemas.microsoft.com/office/drawing/2014/main" id="{E88F2A8A-E376-2A3F-74E7-BACC7A98BCA0}"/>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solidFill>
              <a:srgbClr val="F28128"/>
            </a:solidFill>
            <a:ln w="6350" cap="flat">
              <a:noFill/>
              <a:prstDash val="solid"/>
              <a:miter/>
            </a:ln>
          </p:spPr>
          <p:txBody>
            <a:bodyPr rtlCol="0" anchor="ctr"/>
            <a:lstStyle/>
            <a:p>
              <a:endParaRPr lang="en-IN"/>
            </a:p>
          </p:txBody>
        </p:sp>
        <p:sp>
          <p:nvSpPr>
            <p:cNvPr id="20" name="Freeform: Shape 5168">
              <a:extLst>
                <a:ext uri="{FF2B5EF4-FFF2-40B4-BE49-F238E27FC236}">
                  <a16:creationId xmlns:a16="http://schemas.microsoft.com/office/drawing/2014/main" id="{22F3FC1A-3170-8CE3-034C-B2C6B4E27C9E}"/>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solidFill>
              <a:srgbClr val="F28128"/>
            </a:solidFill>
            <a:ln w="6350" cap="flat">
              <a:noFill/>
              <a:prstDash val="solid"/>
              <a:miter/>
            </a:ln>
          </p:spPr>
          <p:txBody>
            <a:bodyPr rtlCol="0" anchor="ctr"/>
            <a:lstStyle/>
            <a:p>
              <a:endParaRPr lang="en-IN"/>
            </a:p>
          </p:txBody>
        </p:sp>
        <p:sp>
          <p:nvSpPr>
            <p:cNvPr id="21" name="Freeform: Shape 5169">
              <a:extLst>
                <a:ext uri="{FF2B5EF4-FFF2-40B4-BE49-F238E27FC236}">
                  <a16:creationId xmlns:a16="http://schemas.microsoft.com/office/drawing/2014/main" id="{9D396242-3240-99D3-F20F-63D03C1740DE}"/>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solidFill>
              <a:srgbClr val="585860"/>
            </a:solidFill>
            <a:ln w="6350" cap="flat">
              <a:noFill/>
              <a:prstDash val="solid"/>
              <a:miter/>
            </a:ln>
          </p:spPr>
          <p:txBody>
            <a:bodyPr rtlCol="0" anchor="ctr"/>
            <a:lstStyle/>
            <a:p>
              <a:endParaRPr lang="en-IN"/>
            </a:p>
          </p:txBody>
        </p:sp>
        <p:sp>
          <p:nvSpPr>
            <p:cNvPr id="22" name="Freeform: Shape 5170">
              <a:extLst>
                <a:ext uri="{FF2B5EF4-FFF2-40B4-BE49-F238E27FC236}">
                  <a16:creationId xmlns:a16="http://schemas.microsoft.com/office/drawing/2014/main" id="{4FCD17FE-3377-ECFA-DC1B-B0F2A0E88D86}"/>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solidFill>
              <a:srgbClr val="585860"/>
            </a:solidFill>
            <a:ln w="6350" cap="flat">
              <a:noFill/>
              <a:prstDash val="solid"/>
              <a:miter/>
            </a:ln>
          </p:spPr>
          <p:txBody>
            <a:bodyPr rtlCol="0" anchor="ctr"/>
            <a:lstStyle/>
            <a:p>
              <a:endParaRPr lang="en-IN"/>
            </a:p>
          </p:txBody>
        </p:sp>
        <p:sp>
          <p:nvSpPr>
            <p:cNvPr id="23" name="Freeform: Shape 5171">
              <a:extLst>
                <a:ext uri="{FF2B5EF4-FFF2-40B4-BE49-F238E27FC236}">
                  <a16:creationId xmlns:a16="http://schemas.microsoft.com/office/drawing/2014/main" id="{EDABDD5B-F211-8FEA-9F58-086538A9632D}"/>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sp>
          <p:nvSpPr>
            <p:cNvPr id="24" name="Freeform: Shape 5172">
              <a:extLst>
                <a:ext uri="{FF2B5EF4-FFF2-40B4-BE49-F238E27FC236}">
                  <a16:creationId xmlns:a16="http://schemas.microsoft.com/office/drawing/2014/main" id="{A9A6B5F3-2179-6E9C-6EF5-AEB70A30F853}"/>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solidFill>
              <a:srgbClr val="585860"/>
            </a:solidFill>
            <a:ln w="6350" cap="flat">
              <a:noFill/>
              <a:prstDash val="solid"/>
              <a:miter/>
            </a:ln>
          </p:spPr>
          <p:txBody>
            <a:bodyPr rtlCol="0" anchor="ctr"/>
            <a:lstStyle/>
            <a:p>
              <a:endParaRPr lang="en-IN"/>
            </a:p>
          </p:txBody>
        </p:sp>
        <p:sp>
          <p:nvSpPr>
            <p:cNvPr id="25" name="Freeform: Shape 5173">
              <a:extLst>
                <a:ext uri="{FF2B5EF4-FFF2-40B4-BE49-F238E27FC236}">
                  <a16:creationId xmlns:a16="http://schemas.microsoft.com/office/drawing/2014/main" id="{A81470A9-B4C0-2E1A-570A-6EC18469C9A5}"/>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solidFill>
              <a:srgbClr val="585860"/>
            </a:solidFill>
            <a:ln w="6350" cap="flat">
              <a:noFill/>
              <a:prstDash val="solid"/>
              <a:miter/>
            </a:ln>
          </p:spPr>
          <p:txBody>
            <a:bodyPr rtlCol="0" anchor="ctr"/>
            <a:lstStyle/>
            <a:p>
              <a:endParaRPr lang="en-IN"/>
            </a:p>
          </p:txBody>
        </p:sp>
        <p:sp>
          <p:nvSpPr>
            <p:cNvPr id="26" name="Freeform: Shape 5174">
              <a:extLst>
                <a:ext uri="{FF2B5EF4-FFF2-40B4-BE49-F238E27FC236}">
                  <a16:creationId xmlns:a16="http://schemas.microsoft.com/office/drawing/2014/main" id="{9710D632-26B6-6CF0-9ABE-C6B21D3CF50A}"/>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solidFill>
              <a:srgbClr val="585860"/>
            </a:solidFill>
            <a:ln w="6350" cap="flat">
              <a:noFill/>
              <a:prstDash val="solid"/>
              <a:miter/>
            </a:ln>
          </p:spPr>
          <p:txBody>
            <a:bodyPr rtlCol="0" anchor="ctr"/>
            <a:lstStyle/>
            <a:p>
              <a:endParaRPr lang="en-IN"/>
            </a:p>
          </p:txBody>
        </p:sp>
        <p:sp>
          <p:nvSpPr>
            <p:cNvPr id="27" name="Freeform: Shape 5175">
              <a:extLst>
                <a:ext uri="{FF2B5EF4-FFF2-40B4-BE49-F238E27FC236}">
                  <a16:creationId xmlns:a16="http://schemas.microsoft.com/office/drawing/2014/main" id="{1C37D492-03EB-4AF7-B1F0-FA88830240E8}"/>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solidFill>
              <a:srgbClr val="585860"/>
            </a:solidFill>
            <a:ln w="6350" cap="flat">
              <a:noFill/>
              <a:prstDash val="solid"/>
              <a:miter/>
            </a:ln>
          </p:spPr>
          <p:txBody>
            <a:bodyPr rtlCol="0" anchor="ctr"/>
            <a:lstStyle/>
            <a:p>
              <a:endParaRPr lang="en-IN"/>
            </a:p>
          </p:txBody>
        </p:sp>
        <p:sp>
          <p:nvSpPr>
            <p:cNvPr id="28" name="Freeform: Shape 5176">
              <a:extLst>
                <a:ext uri="{FF2B5EF4-FFF2-40B4-BE49-F238E27FC236}">
                  <a16:creationId xmlns:a16="http://schemas.microsoft.com/office/drawing/2014/main" id="{3FA652A8-D4D0-EFB1-8088-CD5FDD178888}"/>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solidFill>
              <a:srgbClr val="585860"/>
            </a:solidFill>
            <a:ln w="6350" cap="flat">
              <a:noFill/>
              <a:prstDash val="solid"/>
              <a:miter/>
            </a:ln>
          </p:spPr>
          <p:txBody>
            <a:bodyPr rtlCol="0" anchor="ctr"/>
            <a:lstStyle/>
            <a:p>
              <a:endParaRPr lang="en-IN"/>
            </a:p>
          </p:txBody>
        </p:sp>
        <p:sp>
          <p:nvSpPr>
            <p:cNvPr id="29" name="Freeform: Shape 5177">
              <a:extLst>
                <a:ext uri="{FF2B5EF4-FFF2-40B4-BE49-F238E27FC236}">
                  <a16:creationId xmlns:a16="http://schemas.microsoft.com/office/drawing/2014/main" id="{B014D830-DB3D-6FAE-513E-1D606D269DA6}"/>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solidFill>
              <a:srgbClr val="585860"/>
            </a:solidFill>
            <a:ln w="6350" cap="flat">
              <a:noFill/>
              <a:prstDash val="solid"/>
              <a:miter/>
            </a:ln>
          </p:spPr>
          <p:txBody>
            <a:bodyPr rtlCol="0" anchor="ctr"/>
            <a:lstStyle/>
            <a:p>
              <a:endParaRPr lang="en-IN"/>
            </a:p>
          </p:txBody>
        </p:sp>
        <p:sp>
          <p:nvSpPr>
            <p:cNvPr id="30" name="Freeform: Shape 5178">
              <a:extLst>
                <a:ext uri="{FF2B5EF4-FFF2-40B4-BE49-F238E27FC236}">
                  <a16:creationId xmlns:a16="http://schemas.microsoft.com/office/drawing/2014/main" id="{1E4990B2-03D1-4A3F-BD69-1BE4C9F4CDF3}"/>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grpSp>
      <p:pic>
        <p:nvPicPr>
          <p:cNvPr id="31" name="Picture 2">
            <a:extLst>
              <a:ext uri="{FF2B5EF4-FFF2-40B4-BE49-F238E27FC236}">
                <a16:creationId xmlns:a16="http://schemas.microsoft.com/office/drawing/2014/main" id="{145D0B1A-1327-21BF-5E5D-9FB9BD34A84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4766" y="328098"/>
            <a:ext cx="1293307" cy="411736"/>
          </a:xfrm>
          <a:prstGeom prst="rect">
            <a:avLst/>
          </a:prstGeom>
          <a:noFill/>
          <a:extLst>
            <a:ext uri="{909E8E84-426E-40DD-AFC4-6F175D3DCCD1}">
              <a14:hiddenFill xmlns:a14="http://schemas.microsoft.com/office/drawing/2010/main">
                <a:solidFill>
                  <a:srgbClr val="FFFFFF"/>
                </a:solidFill>
              </a14:hiddenFill>
            </a:ext>
          </a:extLst>
        </p:spPr>
      </p:pic>
      <p:sp>
        <p:nvSpPr>
          <p:cNvPr id="38" name="Freeform: Shape 50">
            <a:extLst>
              <a:ext uri="{FF2B5EF4-FFF2-40B4-BE49-F238E27FC236}">
                <a16:creationId xmlns:a16="http://schemas.microsoft.com/office/drawing/2014/main" id="{C3C66141-F0C0-4AA5-B9AB-D4BE46D52EB8}"/>
              </a:ext>
            </a:extLst>
          </p:cNvPr>
          <p:cNvSpPr/>
          <p:nvPr userDrawn="1"/>
        </p:nvSpPr>
        <p:spPr>
          <a:xfrm>
            <a:off x="11174730" y="5599429"/>
            <a:ext cx="1017269" cy="1258570"/>
          </a:xfrm>
          <a:custGeom>
            <a:avLst/>
            <a:gdLst>
              <a:gd name="connsiteX0" fmla="*/ 0 w 1017269"/>
              <a:gd name="connsiteY0" fmla="*/ 1258570 h 1258570"/>
              <a:gd name="connsiteX1" fmla="*/ 1017270 w 1017269"/>
              <a:gd name="connsiteY1" fmla="*/ 1258570 h 1258570"/>
              <a:gd name="connsiteX2" fmla="*/ 1017270 w 1017269"/>
              <a:gd name="connsiteY2" fmla="*/ 0 h 1258570"/>
            </a:gdLst>
            <a:ahLst/>
            <a:cxnLst>
              <a:cxn ang="0">
                <a:pos x="connsiteX0" y="connsiteY0"/>
              </a:cxn>
              <a:cxn ang="0">
                <a:pos x="connsiteX1" y="connsiteY1"/>
              </a:cxn>
              <a:cxn ang="0">
                <a:pos x="connsiteX2" y="connsiteY2"/>
              </a:cxn>
            </a:cxnLst>
            <a:rect l="l" t="t" r="r" b="b"/>
            <a:pathLst>
              <a:path w="1017269" h="1258570">
                <a:moveTo>
                  <a:pt x="0" y="1258570"/>
                </a:moveTo>
                <a:lnTo>
                  <a:pt x="1017270" y="1258570"/>
                </a:lnTo>
                <a:lnTo>
                  <a:pt x="1017270" y="0"/>
                </a:lnTo>
              </a:path>
            </a:pathLst>
          </a:custGeom>
          <a:solidFill>
            <a:srgbClr val="575560"/>
          </a:solidFill>
          <a:ln w="6350" cap="flat">
            <a:noFill/>
            <a:prstDash val="solid"/>
            <a:miter/>
          </a:ln>
        </p:spPr>
        <p:txBody>
          <a:bodyPr rtlCol="0" anchor="ctr"/>
          <a:lstStyle/>
          <a:p>
            <a:endParaRPr lang="en-IN"/>
          </a:p>
        </p:txBody>
      </p:sp>
      <p:sp>
        <p:nvSpPr>
          <p:cNvPr id="39" name="Freeform: Shape 51">
            <a:extLst>
              <a:ext uri="{FF2B5EF4-FFF2-40B4-BE49-F238E27FC236}">
                <a16:creationId xmlns:a16="http://schemas.microsoft.com/office/drawing/2014/main" id="{81025F32-D9E0-DEF5-4366-E0DA46DA1FAA}"/>
              </a:ext>
            </a:extLst>
          </p:cNvPr>
          <p:cNvSpPr/>
          <p:nvPr userDrawn="1"/>
        </p:nvSpPr>
        <p:spPr>
          <a:xfrm>
            <a:off x="11340465" y="6067110"/>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solidFill>
                <a:schemeClr val="bg1"/>
              </a:solidFill>
            </a:endParaRPr>
          </a:p>
        </p:txBody>
      </p:sp>
      <p:sp>
        <p:nvSpPr>
          <p:cNvPr id="40" name="TextBox 39">
            <a:extLst>
              <a:ext uri="{FF2B5EF4-FFF2-40B4-BE49-F238E27FC236}">
                <a16:creationId xmlns:a16="http://schemas.microsoft.com/office/drawing/2014/main" id="{54913F73-6333-743C-06B7-5E569A747320}"/>
              </a:ext>
            </a:extLst>
          </p:cNvPr>
          <p:cNvSpPr txBox="1"/>
          <p:nvPr userDrawn="1"/>
        </p:nvSpPr>
        <p:spPr>
          <a:xfrm>
            <a:off x="234316" y="6375719"/>
            <a:ext cx="2109081" cy="307777"/>
          </a:xfrm>
          <a:prstGeom prst="rect">
            <a:avLst/>
          </a:prstGeom>
          <a:noFill/>
        </p:spPr>
        <p:txBody>
          <a:bodyPr wrap="square" rtlCol="0">
            <a:spAutoFit/>
          </a:bodyPr>
          <a:lstStyle/>
          <a:p>
            <a:r>
              <a:rPr lang="en-IN" sz="1400" baseline="0">
                <a:latin typeface="Roboto Slab" pitchFamily="2" charset="0"/>
                <a:ea typeface="Roboto Slab" pitchFamily="2" charset="0"/>
              </a:rPr>
              <a:t>Certified AI Engineer</a:t>
            </a:r>
          </a:p>
        </p:txBody>
      </p:sp>
      <p:sp>
        <p:nvSpPr>
          <p:cNvPr id="41" name="TextBox 40">
            <a:extLst>
              <a:ext uri="{FF2B5EF4-FFF2-40B4-BE49-F238E27FC236}">
                <a16:creationId xmlns:a16="http://schemas.microsoft.com/office/drawing/2014/main" id="{E4BC2E2B-E14A-1C5F-4667-DB1C25836768}"/>
              </a:ext>
            </a:extLst>
          </p:cNvPr>
          <p:cNvSpPr txBox="1"/>
          <p:nvPr userDrawn="1"/>
        </p:nvSpPr>
        <p:spPr>
          <a:xfrm>
            <a:off x="7497918" y="6350576"/>
            <a:ext cx="3740126" cy="461665"/>
          </a:xfrm>
          <a:prstGeom prst="rect">
            <a:avLst/>
          </a:prstGeom>
          <a:noFill/>
        </p:spPr>
        <p:txBody>
          <a:bodyPr wrap="none" rtlCol="0">
            <a:spAutoFit/>
          </a:bodyPr>
          <a:lstStyle/>
          <a:p>
            <a:pPr algn="r"/>
            <a:r>
              <a:rPr lang="en-IN" sz="1200">
                <a:latin typeface="Roboto Slab" pitchFamily="2" charset="0"/>
                <a:ea typeface="Roboto Slab" pitchFamily="2" charset="0"/>
              </a:rPr>
              <a:t>REVA Academy for Corporate Excellence – RACE</a:t>
            </a:r>
          </a:p>
          <a:p>
            <a:pPr algn="r"/>
            <a:r>
              <a:rPr lang="en-IN" sz="1200" b="0">
                <a:latin typeface="Roboto Slab" pitchFamily="2" charset="0"/>
                <a:ea typeface="Roboto Slab" pitchFamily="2" charset="0"/>
              </a:rPr>
              <a:t>race.reva.edu.in</a:t>
            </a:r>
          </a:p>
        </p:txBody>
      </p:sp>
      <p:sp>
        <p:nvSpPr>
          <p:cNvPr id="42" name="Slide Number Placeholder 5">
            <a:extLst>
              <a:ext uri="{FF2B5EF4-FFF2-40B4-BE49-F238E27FC236}">
                <a16:creationId xmlns:a16="http://schemas.microsoft.com/office/drawing/2014/main" id="{B8C102B8-5FBA-65DE-7D58-5805E54E991C}"/>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a:p>
        </p:txBody>
      </p:sp>
      <p:cxnSp>
        <p:nvCxnSpPr>
          <p:cNvPr id="44" name="Straight Connector 43">
            <a:extLst>
              <a:ext uri="{FF2B5EF4-FFF2-40B4-BE49-F238E27FC236}">
                <a16:creationId xmlns:a16="http://schemas.microsoft.com/office/drawing/2014/main" id="{0A4D4282-9520-49BB-D70B-7CA1270E7878}"/>
              </a:ext>
            </a:extLst>
          </p:cNvPr>
          <p:cNvCxnSpPr>
            <a:cxnSpLocks/>
          </p:cNvCxnSpPr>
          <p:nvPr userDrawn="1"/>
        </p:nvCxnSpPr>
        <p:spPr>
          <a:xfrm>
            <a:off x="237934" y="6258560"/>
            <a:ext cx="109367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82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60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27118" y="216630"/>
            <a:ext cx="6832600" cy="591608"/>
          </a:xfrm>
        </p:spPr>
        <p:txBody>
          <a:bodyPr>
            <a:normAutofit/>
          </a:bodyPr>
          <a:lstStyle>
            <a:lvl1pPr algn="l">
              <a:defRPr sz="2800">
                <a:latin typeface="Roboto Slab" pitchFamily="2" charset="0"/>
                <a:ea typeface="Roboto Slab" pitchFamily="2" charset="0"/>
              </a:defRPr>
            </a:lvl1pPr>
          </a:lstStyle>
          <a:p>
            <a:r>
              <a:rPr lang="en-US"/>
              <a:t>Click to edit Master title style</a:t>
            </a:r>
            <a:endParaRPr lang="en-IN"/>
          </a:p>
        </p:txBody>
      </p:sp>
      <p:cxnSp>
        <p:nvCxnSpPr>
          <p:cNvPr id="7" name="Straight Connector 6"/>
          <p:cNvCxnSpPr/>
          <p:nvPr userDrawn="1"/>
        </p:nvCxnSpPr>
        <p:spPr>
          <a:xfrm>
            <a:off x="302683" y="846662"/>
            <a:ext cx="115400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aphic 5">
            <a:extLst>
              <a:ext uri="{FF2B5EF4-FFF2-40B4-BE49-F238E27FC236}">
                <a16:creationId xmlns:a16="http://schemas.microsoft.com/office/drawing/2014/main" id="{4D855F4C-7909-4F75-BB19-68E39A550F60}"/>
              </a:ext>
            </a:extLst>
          </p:cNvPr>
          <p:cNvGrpSpPr>
            <a:grpSpLocks noChangeAspect="1"/>
          </p:cNvGrpSpPr>
          <p:nvPr userDrawn="1"/>
        </p:nvGrpSpPr>
        <p:grpSpPr>
          <a:xfrm>
            <a:off x="9554890" y="233046"/>
            <a:ext cx="2262122" cy="630000"/>
            <a:chOff x="1355725" y="1600200"/>
            <a:chExt cx="9480550" cy="2640329"/>
          </a:xfrm>
        </p:grpSpPr>
        <p:sp>
          <p:nvSpPr>
            <p:cNvPr id="4" name="Freeform: Shape 13">
              <a:extLst>
                <a:ext uri="{FF2B5EF4-FFF2-40B4-BE49-F238E27FC236}">
                  <a16:creationId xmlns:a16="http://schemas.microsoft.com/office/drawing/2014/main" id="{E2954073-5CB6-AE45-79DF-F15E3693D832}"/>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solidFill>
              <a:srgbClr val="585860"/>
            </a:solidFill>
            <a:ln w="6350" cap="flat">
              <a:noFill/>
              <a:prstDash val="solid"/>
              <a:miter/>
            </a:ln>
          </p:spPr>
          <p:txBody>
            <a:bodyPr rtlCol="0" anchor="ctr"/>
            <a:lstStyle/>
            <a:p>
              <a:endParaRPr lang="en-IN"/>
            </a:p>
          </p:txBody>
        </p:sp>
        <p:sp>
          <p:nvSpPr>
            <p:cNvPr id="5" name="Freeform: Shape 5156">
              <a:extLst>
                <a:ext uri="{FF2B5EF4-FFF2-40B4-BE49-F238E27FC236}">
                  <a16:creationId xmlns:a16="http://schemas.microsoft.com/office/drawing/2014/main" id="{618EC27F-B897-5A7B-E68F-69901CD219AC}"/>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solidFill>
              <a:srgbClr val="F28128"/>
            </a:solidFill>
            <a:ln w="6350" cap="flat">
              <a:noFill/>
              <a:prstDash val="solid"/>
              <a:miter/>
            </a:ln>
          </p:spPr>
          <p:txBody>
            <a:bodyPr rtlCol="0" anchor="ctr"/>
            <a:lstStyle/>
            <a:p>
              <a:endParaRPr lang="en-IN"/>
            </a:p>
          </p:txBody>
        </p:sp>
        <p:sp>
          <p:nvSpPr>
            <p:cNvPr id="6" name="Freeform: Shape 5157">
              <a:extLst>
                <a:ext uri="{FF2B5EF4-FFF2-40B4-BE49-F238E27FC236}">
                  <a16:creationId xmlns:a16="http://schemas.microsoft.com/office/drawing/2014/main" id="{DB2BDCD2-027D-7B9D-288F-995DECA0A3BB}"/>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solidFill>
              <a:srgbClr val="F28128"/>
            </a:solidFill>
            <a:ln w="6350" cap="flat">
              <a:noFill/>
              <a:prstDash val="solid"/>
              <a:miter/>
            </a:ln>
          </p:spPr>
          <p:txBody>
            <a:bodyPr rtlCol="0" anchor="ctr"/>
            <a:lstStyle/>
            <a:p>
              <a:endParaRPr lang="en-IN"/>
            </a:p>
          </p:txBody>
        </p:sp>
        <p:sp>
          <p:nvSpPr>
            <p:cNvPr id="8" name="Freeform: Shape 5158">
              <a:extLst>
                <a:ext uri="{FF2B5EF4-FFF2-40B4-BE49-F238E27FC236}">
                  <a16:creationId xmlns:a16="http://schemas.microsoft.com/office/drawing/2014/main" id="{1B222DB8-E5EC-3D93-353C-0974C90A479C}"/>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solidFill>
              <a:srgbClr val="F28128"/>
            </a:solidFill>
            <a:ln w="6350" cap="flat">
              <a:noFill/>
              <a:prstDash val="solid"/>
              <a:miter/>
            </a:ln>
          </p:spPr>
          <p:txBody>
            <a:bodyPr rtlCol="0" anchor="ctr"/>
            <a:lstStyle/>
            <a:p>
              <a:endParaRPr lang="en-IN"/>
            </a:p>
          </p:txBody>
        </p:sp>
        <p:sp>
          <p:nvSpPr>
            <p:cNvPr id="9" name="Freeform: Shape 5159">
              <a:extLst>
                <a:ext uri="{FF2B5EF4-FFF2-40B4-BE49-F238E27FC236}">
                  <a16:creationId xmlns:a16="http://schemas.microsoft.com/office/drawing/2014/main" id="{07043626-3A06-AE07-9AAB-28EFC4540032}"/>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solidFill>
              <a:srgbClr val="F28128"/>
            </a:solidFill>
            <a:ln w="6350" cap="flat">
              <a:noFill/>
              <a:prstDash val="solid"/>
              <a:miter/>
            </a:ln>
          </p:spPr>
          <p:txBody>
            <a:bodyPr rtlCol="0" anchor="ctr"/>
            <a:lstStyle/>
            <a:p>
              <a:endParaRPr lang="en-IN"/>
            </a:p>
          </p:txBody>
        </p:sp>
        <p:sp>
          <p:nvSpPr>
            <p:cNvPr id="10" name="Freeform: Shape 5160">
              <a:extLst>
                <a:ext uri="{FF2B5EF4-FFF2-40B4-BE49-F238E27FC236}">
                  <a16:creationId xmlns:a16="http://schemas.microsoft.com/office/drawing/2014/main" id="{82D2CC63-3106-BA08-6D71-82E11A24281D}"/>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solidFill>
              <a:srgbClr val="F28128"/>
            </a:solidFill>
            <a:ln w="6350" cap="flat">
              <a:noFill/>
              <a:prstDash val="solid"/>
              <a:miter/>
            </a:ln>
          </p:spPr>
          <p:txBody>
            <a:bodyPr rtlCol="0" anchor="ctr"/>
            <a:lstStyle/>
            <a:p>
              <a:endParaRPr lang="en-IN"/>
            </a:p>
          </p:txBody>
        </p:sp>
        <p:sp>
          <p:nvSpPr>
            <p:cNvPr id="11" name="Freeform: Shape 5161">
              <a:extLst>
                <a:ext uri="{FF2B5EF4-FFF2-40B4-BE49-F238E27FC236}">
                  <a16:creationId xmlns:a16="http://schemas.microsoft.com/office/drawing/2014/main" id="{FBCDDB37-5B3B-E43A-1E2E-2FA0E2BED20B}"/>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solidFill>
              <a:srgbClr val="F28128"/>
            </a:solidFill>
            <a:ln w="6350" cap="flat">
              <a:noFill/>
              <a:prstDash val="solid"/>
              <a:miter/>
            </a:ln>
          </p:spPr>
          <p:txBody>
            <a:bodyPr rtlCol="0" anchor="ctr"/>
            <a:lstStyle/>
            <a:p>
              <a:endParaRPr lang="en-IN"/>
            </a:p>
          </p:txBody>
        </p:sp>
        <p:sp>
          <p:nvSpPr>
            <p:cNvPr id="12" name="Freeform: Shape 5162">
              <a:extLst>
                <a:ext uri="{FF2B5EF4-FFF2-40B4-BE49-F238E27FC236}">
                  <a16:creationId xmlns:a16="http://schemas.microsoft.com/office/drawing/2014/main" id="{D3C25C0C-B11F-511A-D413-34889ABD514E}"/>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solidFill>
              <a:srgbClr val="F28128"/>
            </a:solidFill>
            <a:ln w="6350" cap="flat">
              <a:noFill/>
              <a:prstDash val="solid"/>
              <a:miter/>
            </a:ln>
          </p:spPr>
          <p:txBody>
            <a:bodyPr rtlCol="0" anchor="ctr"/>
            <a:lstStyle/>
            <a:p>
              <a:endParaRPr lang="en-IN"/>
            </a:p>
          </p:txBody>
        </p:sp>
        <p:sp>
          <p:nvSpPr>
            <p:cNvPr id="13" name="Freeform: Shape 5163">
              <a:extLst>
                <a:ext uri="{FF2B5EF4-FFF2-40B4-BE49-F238E27FC236}">
                  <a16:creationId xmlns:a16="http://schemas.microsoft.com/office/drawing/2014/main" id="{07F3B243-80E0-0643-2C73-DEC733CEB10C}"/>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solidFill>
              <a:srgbClr val="F28128"/>
            </a:solidFill>
            <a:ln w="6350" cap="flat">
              <a:noFill/>
              <a:prstDash val="solid"/>
              <a:miter/>
            </a:ln>
          </p:spPr>
          <p:txBody>
            <a:bodyPr rtlCol="0" anchor="ctr"/>
            <a:lstStyle/>
            <a:p>
              <a:endParaRPr lang="en-IN"/>
            </a:p>
          </p:txBody>
        </p:sp>
        <p:sp>
          <p:nvSpPr>
            <p:cNvPr id="14" name="Freeform: Shape 5164">
              <a:extLst>
                <a:ext uri="{FF2B5EF4-FFF2-40B4-BE49-F238E27FC236}">
                  <a16:creationId xmlns:a16="http://schemas.microsoft.com/office/drawing/2014/main" id="{9F24C85E-DA0D-FDC9-CFAA-D8C3E58D9770}"/>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solidFill>
              <a:srgbClr val="F28128"/>
            </a:solidFill>
            <a:ln w="6350" cap="flat">
              <a:noFill/>
              <a:prstDash val="solid"/>
              <a:miter/>
            </a:ln>
          </p:spPr>
          <p:txBody>
            <a:bodyPr rtlCol="0" anchor="ctr"/>
            <a:lstStyle/>
            <a:p>
              <a:endParaRPr lang="en-IN"/>
            </a:p>
          </p:txBody>
        </p:sp>
        <p:sp>
          <p:nvSpPr>
            <p:cNvPr id="15" name="Freeform: Shape 5165">
              <a:extLst>
                <a:ext uri="{FF2B5EF4-FFF2-40B4-BE49-F238E27FC236}">
                  <a16:creationId xmlns:a16="http://schemas.microsoft.com/office/drawing/2014/main" id="{52EC873E-FF80-38E4-CAAC-C74F9AB07A7A}"/>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solidFill>
              <a:srgbClr val="F28128"/>
            </a:solidFill>
            <a:ln w="6350" cap="flat">
              <a:noFill/>
              <a:prstDash val="solid"/>
              <a:miter/>
            </a:ln>
          </p:spPr>
          <p:txBody>
            <a:bodyPr rtlCol="0" anchor="ctr"/>
            <a:lstStyle/>
            <a:p>
              <a:endParaRPr lang="en-IN"/>
            </a:p>
          </p:txBody>
        </p:sp>
        <p:sp>
          <p:nvSpPr>
            <p:cNvPr id="16" name="Freeform: Shape 5166">
              <a:extLst>
                <a:ext uri="{FF2B5EF4-FFF2-40B4-BE49-F238E27FC236}">
                  <a16:creationId xmlns:a16="http://schemas.microsoft.com/office/drawing/2014/main" id="{F245E96A-2EC3-4B5D-E780-D8219F311449}"/>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solidFill>
              <a:srgbClr val="F28128"/>
            </a:solidFill>
            <a:ln w="6350" cap="flat">
              <a:noFill/>
              <a:prstDash val="solid"/>
              <a:miter/>
            </a:ln>
          </p:spPr>
          <p:txBody>
            <a:bodyPr rtlCol="0" anchor="ctr"/>
            <a:lstStyle/>
            <a:p>
              <a:endParaRPr lang="en-IN"/>
            </a:p>
          </p:txBody>
        </p:sp>
        <p:sp>
          <p:nvSpPr>
            <p:cNvPr id="17" name="Freeform: Shape 5167">
              <a:extLst>
                <a:ext uri="{FF2B5EF4-FFF2-40B4-BE49-F238E27FC236}">
                  <a16:creationId xmlns:a16="http://schemas.microsoft.com/office/drawing/2014/main" id="{2A6592DD-7C4F-9E1B-A11E-382C59E8548D}"/>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solidFill>
              <a:srgbClr val="F28128"/>
            </a:solidFill>
            <a:ln w="6350" cap="flat">
              <a:noFill/>
              <a:prstDash val="solid"/>
              <a:miter/>
            </a:ln>
          </p:spPr>
          <p:txBody>
            <a:bodyPr rtlCol="0" anchor="ctr"/>
            <a:lstStyle/>
            <a:p>
              <a:endParaRPr lang="en-IN"/>
            </a:p>
          </p:txBody>
        </p:sp>
        <p:sp>
          <p:nvSpPr>
            <p:cNvPr id="18" name="Freeform: Shape 5168">
              <a:extLst>
                <a:ext uri="{FF2B5EF4-FFF2-40B4-BE49-F238E27FC236}">
                  <a16:creationId xmlns:a16="http://schemas.microsoft.com/office/drawing/2014/main" id="{79096209-225A-1789-2A58-B5348D7F8F59}"/>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solidFill>
              <a:srgbClr val="F28128"/>
            </a:solidFill>
            <a:ln w="6350" cap="flat">
              <a:noFill/>
              <a:prstDash val="solid"/>
              <a:miter/>
            </a:ln>
          </p:spPr>
          <p:txBody>
            <a:bodyPr rtlCol="0" anchor="ctr"/>
            <a:lstStyle/>
            <a:p>
              <a:endParaRPr lang="en-IN"/>
            </a:p>
          </p:txBody>
        </p:sp>
        <p:sp>
          <p:nvSpPr>
            <p:cNvPr id="19" name="Freeform: Shape 5169">
              <a:extLst>
                <a:ext uri="{FF2B5EF4-FFF2-40B4-BE49-F238E27FC236}">
                  <a16:creationId xmlns:a16="http://schemas.microsoft.com/office/drawing/2014/main" id="{B51F39FE-CBAC-16C2-231E-4544B1B94FF3}"/>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solidFill>
              <a:srgbClr val="585860"/>
            </a:solidFill>
            <a:ln w="6350" cap="flat">
              <a:noFill/>
              <a:prstDash val="solid"/>
              <a:miter/>
            </a:ln>
          </p:spPr>
          <p:txBody>
            <a:bodyPr rtlCol="0" anchor="ctr"/>
            <a:lstStyle/>
            <a:p>
              <a:endParaRPr lang="en-IN"/>
            </a:p>
          </p:txBody>
        </p:sp>
        <p:sp>
          <p:nvSpPr>
            <p:cNvPr id="20" name="Freeform: Shape 5170">
              <a:extLst>
                <a:ext uri="{FF2B5EF4-FFF2-40B4-BE49-F238E27FC236}">
                  <a16:creationId xmlns:a16="http://schemas.microsoft.com/office/drawing/2014/main" id="{C197E0D9-F62A-7ABB-10AB-F6A84248057D}"/>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solidFill>
              <a:srgbClr val="585860"/>
            </a:solidFill>
            <a:ln w="6350" cap="flat">
              <a:noFill/>
              <a:prstDash val="solid"/>
              <a:miter/>
            </a:ln>
          </p:spPr>
          <p:txBody>
            <a:bodyPr rtlCol="0" anchor="ctr"/>
            <a:lstStyle/>
            <a:p>
              <a:endParaRPr lang="en-IN"/>
            </a:p>
          </p:txBody>
        </p:sp>
        <p:sp>
          <p:nvSpPr>
            <p:cNvPr id="21" name="Freeform: Shape 5171">
              <a:extLst>
                <a:ext uri="{FF2B5EF4-FFF2-40B4-BE49-F238E27FC236}">
                  <a16:creationId xmlns:a16="http://schemas.microsoft.com/office/drawing/2014/main" id="{00288578-1EC2-6848-6792-A62E9155D396}"/>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sp>
          <p:nvSpPr>
            <p:cNvPr id="22" name="Freeform: Shape 5172">
              <a:extLst>
                <a:ext uri="{FF2B5EF4-FFF2-40B4-BE49-F238E27FC236}">
                  <a16:creationId xmlns:a16="http://schemas.microsoft.com/office/drawing/2014/main" id="{55979414-8EA7-2494-F8CE-1A0B356C70FF}"/>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solidFill>
              <a:srgbClr val="585860"/>
            </a:solidFill>
            <a:ln w="6350" cap="flat">
              <a:noFill/>
              <a:prstDash val="solid"/>
              <a:miter/>
            </a:ln>
          </p:spPr>
          <p:txBody>
            <a:bodyPr rtlCol="0" anchor="ctr"/>
            <a:lstStyle/>
            <a:p>
              <a:endParaRPr lang="en-IN"/>
            </a:p>
          </p:txBody>
        </p:sp>
        <p:sp>
          <p:nvSpPr>
            <p:cNvPr id="23" name="Freeform: Shape 5173">
              <a:extLst>
                <a:ext uri="{FF2B5EF4-FFF2-40B4-BE49-F238E27FC236}">
                  <a16:creationId xmlns:a16="http://schemas.microsoft.com/office/drawing/2014/main" id="{79D4A757-AD85-5B98-D665-FC223A641333}"/>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solidFill>
              <a:srgbClr val="585860"/>
            </a:solidFill>
            <a:ln w="6350" cap="flat">
              <a:noFill/>
              <a:prstDash val="solid"/>
              <a:miter/>
            </a:ln>
          </p:spPr>
          <p:txBody>
            <a:bodyPr rtlCol="0" anchor="ctr"/>
            <a:lstStyle/>
            <a:p>
              <a:endParaRPr lang="en-IN"/>
            </a:p>
          </p:txBody>
        </p:sp>
        <p:sp>
          <p:nvSpPr>
            <p:cNvPr id="24" name="Freeform: Shape 5174">
              <a:extLst>
                <a:ext uri="{FF2B5EF4-FFF2-40B4-BE49-F238E27FC236}">
                  <a16:creationId xmlns:a16="http://schemas.microsoft.com/office/drawing/2014/main" id="{1FD8728D-82EF-2434-5050-1885610D6B37}"/>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solidFill>
              <a:srgbClr val="585860"/>
            </a:solidFill>
            <a:ln w="6350" cap="flat">
              <a:noFill/>
              <a:prstDash val="solid"/>
              <a:miter/>
            </a:ln>
          </p:spPr>
          <p:txBody>
            <a:bodyPr rtlCol="0" anchor="ctr"/>
            <a:lstStyle/>
            <a:p>
              <a:endParaRPr lang="en-IN"/>
            </a:p>
          </p:txBody>
        </p:sp>
        <p:sp>
          <p:nvSpPr>
            <p:cNvPr id="25" name="Freeform: Shape 5175">
              <a:extLst>
                <a:ext uri="{FF2B5EF4-FFF2-40B4-BE49-F238E27FC236}">
                  <a16:creationId xmlns:a16="http://schemas.microsoft.com/office/drawing/2014/main" id="{9ABE677D-B985-DCDA-5DC3-81E6904231DF}"/>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solidFill>
              <a:srgbClr val="585860"/>
            </a:solidFill>
            <a:ln w="6350" cap="flat">
              <a:noFill/>
              <a:prstDash val="solid"/>
              <a:miter/>
            </a:ln>
          </p:spPr>
          <p:txBody>
            <a:bodyPr rtlCol="0" anchor="ctr"/>
            <a:lstStyle/>
            <a:p>
              <a:endParaRPr lang="en-IN"/>
            </a:p>
          </p:txBody>
        </p:sp>
        <p:sp>
          <p:nvSpPr>
            <p:cNvPr id="26" name="Freeform: Shape 5176">
              <a:extLst>
                <a:ext uri="{FF2B5EF4-FFF2-40B4-BE49-F238E27FC236}">
                  <a16:creationId xmlns:a16="http://schemas.microsoft.com/office/drawing/2014/main" id="{7D88E168-739C-6FD8-7DC3-427467B76B67}"/>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solidFill>
              <a:srgbClr val="585860"/>
            </a:solidFill>
            <a:ln w="6350" cap="flat">
              <a:noFill/>
              <a:prstDash val="solid"/>
              <a:miter/>
            </a:ln>
          </p:spPr>
          <p:txBody>
            <a:bodyPr rtlCol="0" anchor="ctr"/>
            <a:lstStyle/>
            <a:p>
              <a:endParaRPr lang="en-IN"/>
            </a:p>
          </p:txBody>
        </p:sp>
        <p:sp>
          <p:nvSpPr>
            <p:cNvPr id="27" name="Freeform: Shape 5177">
              <a:extLst>
                <a:ext uri="{FF2B5EF4-FFF2-40B4-BE49-F238E27FC236}">
                  <a16:creationId xmlns:a16="http://schemas.microsoft.com/office/drawing/2014/main" id="{78E252C9-8D50-8613-2C93-E357249F2D27}"/>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solidFill>
              <a:srgbClr val="585860"/>
            </a:solidFill>
            <a:ln w="6350" cap="flat">
              <a:noFill/>
              <a:prstDash val="solid"/>
              <a:miter/>
            </a:ln>
          </p:spPr>
          <p:txBody>
            <a:bodyPr rtlCol="0" anchor="ctr"/>
            <a:lstStyle/>
            <a:p>
              <a:endParaRPr lang="en-IN"/>
            </a:p>
          </p:txBody>
        </p:sp>
        <p:sp>
          <p:nvSpPr>
            <p:cNvPr id="28" name="Freeform: Shape 5178">
              <a:extLst>
                <a:ext uri="{FF2B5EF4-FFF2-40B4-BE49-F238E27FC236}">
                  <a16:creationId xmlns:a16="http://schemas.microsoft.com/office/drawing/2014/main" id="{4996ADB1-7D2F-1AFE-4D86-46EEE85C9DC8}"/>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grpSp>
      <p:pic>
        <p:nvPicPr>
          <p:cNvPr id="29" name="Picture 2">
            <a:extLst>
              <a:ext uri="{FF2B5EF4-FFF2-40B4-BE49-F238E27FC236}">
                <a16:creationId xmlns:a16="http://schemas.microsoft.com/office/drawing/2014/main" id="{0EDC87B7-E396-A1AA-036B-394C4F20D5E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37934" y="176730"/>
            <a:ext cx="1596571" cy="508283"/>
          </a:xfrm>
          <a:prstGeom prst="rect">
            <a:avLst/>
          </a:prstGeom>
          <a:noFill/>
          <a:extLst>
            <a:ext uri="{909E8E84-426E-40DD-AFC4-6F175D3DCCD1}">
              <a14:hiddenFill xmlns:a14="http://schemas.microsoft.com/office/drawing/2010/main">
                <a:solidFill>
                  <a:srgbClr val="FFFFFF"/>
                </a:solidFill>
              </a14:hiddenFill>
            </a:ext>
          </a:extLst>
        </p:spPr>
      </p:pic>
      <p:sp>
        <p:nvSpPr>
          <p:cNvPr id="30" name="Freeform: Shape 50">
            <a:extLst>
              <a:ext uri="{FF2B5EF4-FFF2-40B4-BE49-F238E27FC236}">
                <a16:creationId xmlns:a16="http://schemas.microsoft.com/office/drawing/2014/main" id="{4A9349B3-F3BD-87E1-96FD-B0518AE9C424}"/>
              </a:ext>
            </a:extLst>
          </p:cNvPr>
          <p:cNvSpPr/>
          <p:nvPr userDrawn="1"/>
        </p:nvSpPr>
        <p:spPr>
          <a:xfrm>
            <a:off x="11174730" y="5599429"/>
            <a:ext cx="1017269" cy="1258570"/>
          </a:xfrm>
          <a:custGeom>
            <a:avLst/>
            <a:gdLst>
              <a:gd name="connsiteX0" fmla="*/ 0 w 1017269"/>
              <a:gd name="connsiteY0" fmla="*/ 1258570 h 1258570"/>
              <a:gd name="connsiteX1" fmla="*/ 1017270 w 1017269"/>
              <a:gd name="connsiteY1" fmla="*/ 1258570 h 1258570"/>
              <a:gd name="connsiteX2" fmla="*/ 1017270 w 1017269"/>
              <a:gd name="connsiteY2" fmla="*/ 0 h 1258570"/>
            </a:gdLst>
            <a:ahLst/>
            <a:cxnLst>
              <a:cxn ang="0">
                <a:pos x="connsiteX0" y="connsiteY0"/>
              </a:cxn>
              <a:cxn ang="0">
                <a:pos x="connsiteX1" y="connsiteY1"/>
              </a:cxn>
              <a:cxn ang="0">
                <a:pos x="connsiteX2" y="connsiteY2"/>
              </a:cxn>
            </a:cxnLst>
            <a:rect l="l" t="t" r="r" b="b"/>
            <a:pathLst>
              <a:path w="1017269" h="1258570">
                <a:moveTo>
                  <a:pt x="0" y="1258570"/>
                </a:moveTo>
                <a:lnTo>
                  <a:pt x="1017270" y="1258570"/>
                </a:lnTo>
                <a:lnTo>
                  <a:pt x="1017270" y="0"/>
                </a:lnTo>
              </a:path>
            </a:pathLst>
          </a:custGeom>
          <a:solidFill>
            <a:srgbClr val="575560"/>
          </a:solidFill>
          <a:ln w="6350" cap="flat">
            <a:noFill/>
            <a:prstDash val="solid"/>
            <a:miter/>
          </a:ln>
        </p:spPr>
        <p:txBody>
          <a:bodyPr rtlCol="0" anchor="ctr"/>
          <a:lstStyle/>
          <a:p>
            <a:endParaRPr lang="en-IN"/>
          </a:p>
        </p:txBody>
      </p:sp>
      <p:sp>
        <p:nvSpPr>
          <p:cNvPr id="31" name="Freeform: Shape 51">
            <a:extLst>
              <a:ext uri="{FF2B5EF4-FFF2-40B4-BE49-F238E27FC236}">
                <a16:creationId xmlns:a16="http://schemas.microsoft.com/office/drawing/2014/main" id="{79306B78-C396-8D4E-EB38-108F1CE6BE1B}"/>
              </a:ext>
            </a:extLst>
          </p:cNvPr>
          <p:cNvSpPr/>
          <p:nvPr userDrawn="1"/>
        </p:nvSpPr>
        <p:spPr>
          <a:xfrm>
            <a:off x="11340465" y="6067110"/>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solidFill>
                <a:schemeClr val="bg1"/>
              </a:solidFill>
            </a:endParaRPr>
          </a:p>
        </p:txBody>
      </p:sp>
      <p:sp>
        <p:nvSpPr>
          <p:cNvPr id="32" name="TextBox 31">
            <a:extLst>
              <a:ext uri="{FF2B5EF4-FFF2-40B4-BE49-F238E27FC236}">
                <a16:creationId xmlns:a16="http://schemas.microsoft.com/office/drawing/2014/main" id="{F02C4606-B69B-ECE8-B5F8-D13AA4027682}"/>
              </a:ext>
            </a:extLst>
          </p:cNvPr>
          <p:cNvSpPr txBox="1"/>
          <p:nvPr userDrawn="1"/>
        </p:nvSpPr>
        <p:spPr>
          <a:xfrm>
            <a:off x="381000" y="6375719"/>
            <a:ext cx="1962397" cy="307777"/>
          </a:xfrm>
          <a:prstGeom prst="rect">
            <a:avLst/>
          </a:prstGeom>
          <a:noFill/>
        </p:spPr>
        <p:txBody>
          <a:bodyPr wrap="none" rtlCol="0">
            <a:spAutoFit/>
          </a:bodyPr>
          <a:lstStyle/>
          <a:p>
            <a:r>
              <a:rPr lang="en-IN" sz="1400" baseline="0">
                <a:latin typeface="Roboto Slab" pitchFamily="2" charset="0"/>
                <a:ea typeface="Roboto Slab" pitchFamily="2" charset="0"/>
              </a:rPr>
              <a:t>Certified AI Engineer</a:t>
            </a:r>
          </a:p>
        </p:txBody>
      </p:sp>
      <p:sp>
        <p:nvSpPr>
          <p:cNvPr id="34" name="TextBox 33">
            <a:extLst>
              <a:ext uri="{FF2B5EF4-FFF2-40B4-BE49-F238E27FC236}">
                <a16:creationId xmlns:a16="http://schemas.microsoft.com/office/drawing/2014/main" id="{8435DDEA-9396-DAD9-BD21-FF42CF2E4371}"/>
              </a:ext>
            </a:extLst>
          </p:cNvPr>
          <p:cNvSpPr txBox="1"/>
          <p:nvPr userDrawn="1"/>
        </p:nvSpPr>
        <p:spPr>
          <a:xfrm>
            <a:off x="7497918" y="6350576"/>
            <a:ext cx="3740126" cy="461665"/>
          </a:xfrm>
          <a:prstGeom prst="rect">
            <a:avLst/>
          </a:prstGeom>
          <a:noFill/>
        </p:spPr>
        <p:txBody>
          <a:bodyPr wrap="none" rtlCol="0">
            <a:spAutoFit/>
          </a:bodyPr>
          <a:lstStyle/>
          <a:p>
            <a:pPr algn="r"/>
            <a:r>
              <a:rPr lang="en-IN" sz="1200">
                <a:latin typeface="Roboto Slab" pitchFamily="2" charset="0"/>
                <a:ea typeface="Roboto Slab" pitchFamily="2" charset="0"/>
              </a:rPr>
              <a:t>REVA Academy for Corporate Excellence – RACE</a:t>
            </a:r>
          </a:p>
          <a:p>
            <a:pPr algn="r"/>
            <a:r>
              <a:rPr lang="en-IN" sz="1200" b="0">
                <a:latin typeface="Roboto Slab" pitchFamily="2" charset="0"/>
                <a:ea typeface="Roboto Slab" pitchFamily="2" charset="0"/>
              </a:rPr>
              <a:t>race.reva.edu.in</a:t>
            </a:r>
          </a:p>
        </p:txBody>
      </p:sp>
      <p:sp>
        <p:nvSpPr>
          <p:cNvPr id="35" name="Slide Number Placeholder 5">
            <a:extLst>
              <a:ext uri="{FF2B5EF4-FFF2-40B4-BE49-F238E27FC236}">
                <a16:creationId xmlns:a16="http://schemas.microsoft.com/office/drawing/2014/main" id="{C0A2905C-3DF5-1AC1-4C47-57B752BC2F49}"/>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a:p>
        </p:txBody>
      </p:sp>
    </p:spTree>
    <p:extLst>
      <p:ext uri="{BB962C8B-B14F-4D97-AF65-F5344CB8AC3E}">
        <p14:creationId xmlns:p14="http://schemas.microsoft.com/office/powerpoint/2010/main" val="250111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2" name="Graphic 5">
            <a:extLst>
              <a:ext uri="{FF2B5EF4-FFF2-40B4-BE49-F238E27FC236}">
                <a16:creationId xmlns:a16="http://schemas.microsoft.com/office/drawing/2014/main" id="{3277C628-7771-D866-E569-FBE5613BF6A8}"/>
              </a:ext>
            </a:extLst>
          </p:cNvPr>
          <p:cNvGrpSpPr>
            <a:grpSpLocks noChangeAspect="1"/>
          </p:cNvGrpSpPr>
          <p:nvPr userDrawn="1"/>
        </p:nvGrpSpPr>
        <p:grpSpPr>
          <a:xfrm>
            <a:off x="9554890" y="233046"/>
            <a:ext cx="2262122" cy="630000"/>
            <a:chOff x="1355725" y="1600200"/>
            <a:chExt cx="9480550" cy="2640329"/>
          </a:xfrm>
        </p:grpSpPr>
        <p:sp>
          <p:nvSpPr>
            <p:cNvPr id="4" name="Freeform: Shape 13">
              <a:extLst>
                <a:ext uri="{FF2B5EF4-FFF2-40B4-BE49-F238E27FC236}">
                  <a16:creationId xmlns:a16="http://schemas.microsoft.com/office/drawing/2014/main" id="{746EB33B-518E-044F-C8AA-6CC9F374CE99}"/>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solidFill>
              <a:srgbClr val="585860"/>
            </a:solidFill>
            <a:ln w="6350" cap="flat">
              <a:noFill/>
              <a:prstDash val="solid"/>
              <a:miter/>
            </a:ln>
          </p:spPr>
          <p:txBody>
            <a:bodyPr rtlCol="0" anchor="ctr"/>
            <a:lstStyle/>
            <a:p>
              <a:endParaRPr lang="en-IN"/>
            </a:p>
          </p:txBody>
        </p:sp>
        <p:sp>
          <p:nvSpPr>
            <p:cNvPr id="5" name="Freeform: Shape 5156">
              <a:extLst>
                <a:ext uri="{FF2B5EF4-FFF2-40B4-BE49-F238E27FC236}">
                  <a16:creationId xmlns:a16="http://schemas.microsoft.com/office/drawing/2014/main" id="{3698FA12-8376-4938-4498-29C2129CBA70}"/>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solidFill>
              <a:srgbClr val="F28128"/>
            </a:solidFill>
            <a:ln w="6350" cap="flat">
              <a:noFill/>
              <a:prstDash val="solid"/>
              <a:miter/>
            </a:ln>
          </p:spPr>
          <p:txBody>
            <a:bodyPr rtlCol="0" anchor="ctr"/>
            <a:lstStyle/>
            <a:p>
              <a:endParaRPr lang="en-IN"/>
            </a:p>
          </p:txBody>
        </p:sp>
        <p:sp>
          <p:nvSpPr>
            <p:cNvPr id="6" name="Freeform: Shape 5157">
              <a:extLst>
                <a:ext uri="{FF2B5EF4-FFF2-40B4-BE49-F238E27FC236}">
                  <a16:creationId xmlns:a16="http://schemas.microsoft.com/office/drawing/2014/main" id="{739AF324-0900-A4E0-E684-BDDB0B1D2CB0}"/>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solidFill>
              <a:srgbClr val="F28128"/>
            </a:solidFill>
            <a:ln w="6350" cap="flat">
              <a:noFill/>
              <a:prstDash val="solid"/>
              <a:miter/>
            </a:ln>
          </p:spPr>
          <p:txBody>
            <a:bodyPr rtlCol="0" anchor="ctr"/>
            <a:lstStyle/>
            <a:p>
              <a:endParaRPr lang="en-IN"/>
            </a:p>
          </p:txBody>
        </p:sp>
        <p:sp>
          <p:nvSpPr>
            <p:cNvPr id="8" name="Freeform: Shape 5158">
              <a:extLst>
                <a:ext uri="{FF2B5EF4-FFF2-40B4-BE49-F238E27FC236}">
                  <a16:creationId xmlns:a16="http://schemas.microsoft.com/office/drawing/2014/main" id="{4E4CC441-66BE-081D-4ED2-C427A4302692}"/>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solidFill>
              <a:srgbClr val="F28128"/>
            </a:solidFill>
            <a:ln w="6350" cap="flat">
              <a:noFill/>
              <a:prstDash val="solid"/>
              <a:miter/>
            </a:ln>
          </p:spPr>
          <p:txBody>
            <a:bodyPr rtlCol="0" anchor="ctr"/>
            <a:lstStyle/>
            <a:p>
              <a:endParaRPr lang="en-IN"/>
            </a:p>
          </p:txBody>
        </p:sp>
        <p:sp>
          <p:nvSpPr>
            <p:cNvPr id="9" name="Freeform: Shape 5159">
              <a:extLst>
                <a:ext uri="{FF2B5EF4-FFF2-40B4-BE49-F238E27FC236}">
                  <a16:creationId xmlns:a16="http://schemas.microsoft.com/office/drawing/2014/main" id="{04B3CD84-0E59-CD1C-D41D-46E6CCB1431F}"/>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solidFill>
              <a:srgbClr val="F28128"/>
            </a:solidFill>
            <a:ln w="6350" cap="flat">
              <a:noFill/>
              <a:prstDash val="solid"/>
              <a:miter/>
            </a:ln>
          </p:spPr>
          <p:txBody>
            <a:bodyPr rtlCol="0" anchor="ctr"/>
            <a:lstStyle/>
            <a:p>
              <a:endParaRPr lang="en-IN"/>
            </a:p>
          </p:txBody>
        </p:sp>
        <p:sp>
          <p:nvSpPr>
            <p:cNvPr id="10" name="Freeform: Shape 5160">
              <a:extLst>
                <a:ext uri="{FF2B5EF4-FFF2-40B4-BE49-F238E27FC236}">
                  <a16:creationId xmlns:a16="http://schemas.microsoft.com/office/drawing/2014/main" id="{BF4D4A51-6D1F-A37B-E007-DE8C28FB8C44}"/>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solidFill>
              <a:srgbClr val="F28128"/>
            </a:solidFill>
            <a:ln w="6350" cap="flat">
              <a:noFill/>
              <a:prstDash val="solid"/>
              <a:miter/>
            </a:ln>
          </p:spPr>
          <p:txBody>
            <a:bodyPr rtlCol="0" anchor="ctr"/>
            <a:lstStyle/>
            <a:p>
              <a:endParaRPr lang="en-IN"/>
            </a:p>
          </p:txBody>
        </p:sp>
        <p:sp>
          <p:nvSpPr>
            <p:cNvPr id="11" name="Freeform: Shape 5161">
              <a:extLst>
                <a:ext uri="{FF2B5EF4-FFF2-40B4-BE49-F238E27FC236}">
                  <a16:creationId xmlns:a16="http://schemas.microsoft.com/office/drawing/2014/main" id="{AE76BAB2-A619-CA7A-42FB-1A2F2B85CA77}"/>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solidFill>
              <a:srgbClr val="F28128"/>
            </a:solidFill>
            <a:ln w="6350" cap="flat">
              <a:noFill/>
              <a:prstDash val="solid"/>
              <a:miter/>
            </a:ln>
          </p:spPr>
          <p:txBody>
            <a:bodyPr rtlCol="0" anchor="ctr"/>
            <a:lstStyle/>
            <a:p>
              <a:endParaRPr lang="en-IN"/>
            </a:p>
          </p:txBody>
        </p:sp>
        <p:sp>
          <p:nvSpPr>
            <p:cNvPr id="12" name="Freeform: Shape 5162">
              <a:extLst>
                <a:ext uri="{FF2B5EF4-FFF2-40B4-BE49-F238E27FC236}">
                  <a16:creationId xmlns:a16="http://schemas.microsoft.com/office/drawing/2014/main" id="{23FD0B9B-9519-978F-0A70-0BA6EDC007A5}"/>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solidFill>
              <a:srgbClr val="F28128"/>
            </a:solidFill>
            <a:ln w="6350" cap="flat">
              <a:noFill/>
              <a:prstDash val="solid"/>
              <a:miter/>
            </a:ln>
          </p:spPr>
          <p:txBody>
            <a:bodyPr rtlCol="0" anchor="ctr"/>
            <a:lstStyle/>
            <a:p>
              <a:endParaRPr lang="en-IN"/>
            </a:p>
          </p:txBody>
        </p:sp>
        <p:sp>
          <p:nvSpPr>
            <p:cNvPr id="13" name="Freeform: Shape 5163">
              <a:extLst>
                <a:ext uri="{FF2B5EF4-FFF2-40B4-BE49-F238E27FC236}">
                  <a16:creationId xmlns:a16="http://schemas.microsoft.com/office/drawing/2014/main" id="{10AA1CB1-6BFB-1B27-64FE-E67A3C34D7A2}"/>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solidFill>
              <a:srgbClr val="F28128"/>
            </a:solidFill>
            <a:ln w="6350" cap="flat">
              <a:noFill/>
              <a:prstDash val="solid"/>
              <a:miter/>
            </a:ln>
          </p:spPr>
          <p:txBody>
            <a:bodyPr rtlCol="0" anchor="ctr"/>
            <a:lstStyle/>
            <a:p>
              <a:endParaRPr lang="en-IN"/>
            </a:p>
          </p:txBody>
        </p:sp>
        <p:sp>
          <p:nvSpPr>
            <p:cNvPr id="14" name="Freeform: Shape 5164">
              <a:extLst>
                <a:ext uri="{FF2B5EF4-FFF2-40B4-BE49-F238E27FC236}">
                  <a16:creationId xmlns:a16="http://schemas.microsoft.com/office/drawing/2014/main" id="{692E8B68-2452-2540-8ADA-B5F219776595}"/>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solidFill>
              <a:srgbClr val="F28128"/>
            </a:solidFill>
            <a:ln w="6350" cap="flat">
              <a:noFill/>
              <a:prstDash val="solid"/>
              <a:miter/>
            </a:ln>
          </p:spPr>
          <p:txBody>
            <a:bodyPr rtlCol="0" anchor="ctr"/>
            <a:lstStyle/>
            <a:p>
              <a:endParaRPr lang="en-IN"/>
            </a:p>
          </p:txBody>
        </p:sp>
        <p:sp>
          <p:nvSpPr>
            <p:cNvPr id="15" name="Freeform: Shape 5165">
              <a:extLst>
                <a:ext uri="{FF2B5EF4-FFF2-40B4-BE49-F238E27FC236}">
                  <a16:creationId xmlns:a16="http://schemas.microsoft.com/office/drawing/2014/main" id="{159FE9F9-A6C6-0306-659F-99B79F2ACF69}"/>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solidFill>
              <a:srgbClr val="F28128"/>
            </a:solidFill>
            <a:ln w="6350" cap="flat">
              <a:noFill/>
              <a:prstDash val="solid"/>
              <a:miter/>
            </a:ln>
          </p:spPr>
          <p:txBody>
            <a:bodyPr rtlCol="0" anchor="ctr"/>
            <a:lstStyle/>
            <a:p>
              <a:endParaRPr lang="en-IN"/>
            </a:p>
          </p:txBody>
        </p:sp>
        <p:sp>
          <p:nvSpPr>
            <p:cNvPr id="16" name="Freeform: Shape 5166">
              <a:extLst>
                <a:ext uri="{FF2B5EF4-FFF2-40B4-BE49-F238E27FC236}">
                  <a16:creationId xmlns:a16="http://schemas.microsoft.com/office/drawing/2014/main" id="{164CDA03-C3AD-2AD4-F6A8-946EDA954A6E}"/>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solidFill>
              <a:srgbClr val="F28128"/>
            </a:solidFill>
            <a:ln w="6350" cap="flat">
              <a:noFill/>
              <a:prstDash val="solid"/>
              <a:miter/>
            </a:ln>
          </p:spPr>
          <p:txBody>
            <a:bodyPr rtlCol="0" anchor="ctr"/>
            <a:lstStyle/>
            <a:p>
              <a:endParaRPr lang="en-IN"/>
            </a:p>
          </p:txBody>
        </p:sp>
        <p:sp>
          <p:nvSpPr>
            <p:cNvPr id="17" name="Freeform: Shape 5167">
              <a:extLst>
                <a:ext uri="{FF2B5EF4-FFF2-40B4-BE49-F238E27FC236}">
                  <a16:creationId xmlns:a16="http://schemas.microsoft.com/office/drawing/2014/main" id="{0BD69507-F464-3572-3E3A-8234087CC121}"/>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solidFill>
              <a:srgbClr val="F28128"/>
            </a:solidFill>
            <a:ln w="6350" cap="flat">
              <a:noFill/>
              <a:prstDash val="solid"/>
              <a:miter/>
            </a:ln>
          </p:spPr>
          <p:txBody>
            <a:bodyPr rtlCol="0" anchor="ctr"/>
            <a:lstStyle/>
            <a:p>
              <a:endParaRPr lang="en-IN"/>
            </a:p>
          </p:txBody>
        </p:sp>
        <p:sp>
          <p:nvSpPr>
            <p:cNvPr id="18" name="Freeform: Shape 5168">
              <a:extLst>
                <a:ext uri="{FF2B5EF4-FFF2-40B4-BE49-F238E27FC236}">
                  <a16:creationId xmlns:a16="http://schemas.microsoft.com/office/drawing/2014/main" id="{72530292-3E16-7145-7BDE-86126D7013D3}"/>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solidFill>
              <a:srgbClr val="F28128"/>
            </a:solidFill>
            <a:ln w="6350" cap="flat">
              <a:noFill/>
              <a:prstDash val="solid"/>
              <a:miter/>
            </a:ln>
          </p:spPr>
          <p:txBody>
            <a:bodyPr rtlCol="0" anchor="ctr"/>
            <a:lstStyle/>
            <a:p>
              <a:endParaRPr lang="en-IN"/>
            </a:p>
          </p:txBody>
        </p:sp>
        <p:sp>
          <p:nvSpPr>
            <p:cNvPr id="19" name="Freeform: Shape 5169">
              <a:extLst>
                <a:ext uri="{FF2B5EF4-FFF2-40B4-BE49-F238E27FC236}">
                  <a16:creationId xmlns:a16="http://schemas.microsoft.com/office/drawing/2014/main" id="{6B4083D6-F40B-F02C-ECE3-02FBB8C0E852}"/>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solidFill>
              <a:srgbClr val="585860"/>
            </a:solidFill>
            <a:ln w="6350" cap="flat">
              <a:noFill/>
              <a:prstDash val="solid"/>
              <a:miter/>
            </a:ln>
          </p:spPr>
          <p:txBody>
            <a:bodyPr rtlCol="0" anchor="ctr"/>
            <a:lstStyle/>
            <a:p>
              <a:endParaRPr lang="en-IN"/>
            </a:p>
          </p:txBody>
        </p:sp>
        <p:sp>
          <p:nvSpPr>
            <p:cNvPr id="20" name="Freeform: Shape 5170">
              <a:extLst>
                <a:ext uri="{FF2B5EF4-FFF2-40B4-BE49-F238E27FC236}">
                  <a16:creationId xmlns:a16="http://schemas.microsoft.com/office/drawing/2014/main" id="{1166AB8E-B01F-43EC-261C-E7C9F4EE97E6}"/>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solidFill>
              <a:srgbClr val="585860"/>
            </a:solidFill>
            <a:ln w="6350" cap="flat">
              <a:noFill/>
              <a:prstDash val="solid"/>
              <a:miter/>
            </a:ln>
          </p:spPr>
          <p:txBody>
            <a:bodyPr rtlCol="0" anchor="ctr"/>
            <a:lstStyle/>
            <a:p>
              <a:endParaRPr lang="en-IN"/>
            </a:p>
          </p:txBody>
        </p:sp>
        <p:sp>
          <p:nvSpPr>
            <p:cNvPr id="21" name="Freeform: Shape 5171">
              <a:extLst>
                <a:ext uri="{FF2B5EF4-FFF2-40B4-BE49-F238E27FC236}">
                  <a16:creationId xmlns:a16="http://schemas.microsoft.com/office/drawing/2014/main" id="{5C7CD279-9663-F10F-6B22-94E4731BE314}"/>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sp>
          <p:nvSpPr>
            <p:cNvPr id="22" name="Freeform: Shape 5172">
              <a:extLst>
                <a:ext uri="{FF2B5EF4-FFF2-40B4-BE49-F238E27FC236}">
                  <a16:creationId xmlns:a16="http://schemas.microsoft.com/office/drawing/2014/main" id="{0B429367-0B99-5383-E3AA-0D7E80DA4020}"/>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solidFill>
              <a:srgbClr val="585860"/>
            </a:solidFill>
            <a:ln w="6350" cap="flat">
              <a:noFill/>
              <a:prstDash val="solid"/>
              <a:miter/>
            </a:ln>
          </p:spPr>
          <p:txBody>
            <a:bodyPr rtlCol="0" anchor="ctr"/>
            <a:lstStyle/>
            <a:p>
              <a:endParaRPr lang="en-IN"/>
            </a:p>
          </p:txBody>
        </p:sp>
        <p:sp>
          <p:nvSpPr>
            <p:cNvPr id="23" name="Freeform: Shape 5173">
              <a:extLst>
                <a:ext uri="{FF2B5EF4-FFF2-40B4-BE49-F238E27FC236}">
                  <a16:creationId xmlns:a16="http://schemas.microsoft.com/office/drawing/2014/main" id="{BAC54422-2C91-C192-EC07-6998FF9EC5C7}"/>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solidFill>
              <a:srgbClr val="585860"/>
            </a:solidFill>
            <a:ln w="6350" cap="flat">
              <a:noFill/>
              <a:prstDash val="solid"/>
              <a:miter/>
            </a:ln>
          </p:spPr>
          <p:txBody>
            <a:bodyPr rtlCol="0" anchor="ctr"/>
            <a:lstStyle/>
            <a:p>
              <a:endParaRPr lang="en-IN"/>
            </a:p>
          </p:txBody>
        </p:sp>
        <p:sp>
          <p:nvSpPr>
            <p:cNvPr id="24" name="Freeform: Shape 5174">
              <a:extLst>
                <a:ext uri="{FF2B5EF4-FFF2-40B4-BE49-F238E27FC236}">
                  <a16:creationId xmlns:a16="http://schemas.microsoft.com/office/drawing/2014/main" id="{BF00DC46-14D7-7828-A1DD-8F01DC3D6A7F}"/>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solidFill>
              <a:srgbClr val="585860"/>
            </a:solidFill>
            <a:ln w="6350" cap="flat">
              <a:noFill/>
              <a:prstDash val="solid"/>
              <a:miter/>
            </a:ln>
          </p:spPr>
          <p:txBody>
            <a:bodyPr rtlCol="0" anchor="ctr"/>
            <a:lstStyle/>
            <a:p>
              <a:endParaRPr lang="en-IN"/>
            </a:p>
          </p:txBody>
        </p:sp>
        <p:sp>
          <p:nvSpPr>
            <p:cNvPr id="25" name="Freeform: Shape 5175">
              <a:extLst>
                <a:ext uri="{FF2B5EF4-FFF2-40B4-BE49-F238E27FC236}">
                  <a16:creationId xmlns:a16="http://schemas.microsoft.com/office/drawing/2014/main" id="{C75007E4-8197-5B71-7E77-A1FCE026065E}"/>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solidFill>
              <a:srgbClr val="585860"/>
            </a:solidFill>
            <a:ln w="6350" cap="flat">
              <a:noFill/>
              <a:prstDash val="solid"/>
              <a:miter/>
            </a:ln>
          </p:spPr>
          <p:txBody>
            <a:bodyPr rtlCol="0" anchor="ctr"/>
            <a:lstStyle/>
            <a:p>
              <a:endParaRPr lang="en-IN"/>
            </a:p>
          </p:txBody>
        </p:sp>
        <p:sp>
          <p:nvSpPr>
            <p:cNvPr id="26" name="Freeform: Shape 5176">
              <a:extLst>
                <a:ext uri="{FF2B5EF4-FFF2-40B4-BE49-F238E27FC236}">
                  <a16:creationId xmlns:a16="http://schemas.microsoft.com/office/drawing/2014/main" id="{C3DC84AA-4EA0-420E-8E12-0460726A85F0}"/>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solidFill>
              <a:srgbClr val="585860"/>
            </a:solidFill>
            <a:ln w="6350" cap="flat">
              <a:noFill/>
              <a:prstDash val="solid"/>
              <a:miter/>
            </a:ln>
          </p:spPr>
          <p:txBody>
            <a:bodyPr rtlCol="0" anchor="ctr"/>
            <a:lstStyle/>
            <a:p>
              <a:endParaRPr lang="en-IN"/>
            </a:p>
          </p:txBody>
        </p:sp>
        <p:sp>
          <p:nvSpPr>
            <p:cNvPr id="27" name="Freeform: Shape 5177">
              <a:extLst>
                <a:ext uri="{FF2B5EF4-FFF2-40B4-BE49-F238E27FC236}">
                  <a16:creationId xmlns:a16="http://schemas.microsoft.com/office/drawing/2014/main" id="{58F269AE-9BE6-2A93-5363-86C2EE929DED}"/>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solidFill>
              <a:srgbClr val="585860"/>
            </a:solidFill>
            <a:ln w="6350" cap="flat">
              <a:noFill/>
              <a:prstDash val="solid"/>
              <a:miter/>
            </a:ln>
          </p:spPr>
          <p:txBody>
            <a:bodyPr rtlCol="0" anchor="ctr"/>
            <a:lstStyle/>
            <a:p>
              <a:endParaRPr lang="en-IN"/>
            </a:p>
          </p:txBody>
        </p:sp>
        <p:sp>
          <p:nvSpPr>
            <p:cNvPr id="28" name="Freeform: Shape 5178">
              <a:extLst>
                <a:ext uri="{FF2B5EF4-FFF2-40B4-BE49-F238E27FC236}">
                  <a16:creationId xmlns:a16="http://schemas.microsoft.com/office/drawing/2014/main" id="{93C274DA-97D3-23EE-943E-1C23B885DA5D}"/>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grpSp>
      <p:pic>
        <p:nvPicPr>
          <p:cNvPr id="29" name="Picture 2">
            <a:extLst>
              <a:ext uri="{FF2B5EF4-FFF2-40B4-BE49-F238E27FC236}">
                <a16:creationId xmlns:a16="http://schemas.microsoft.com/office/drawing/2014/main" id="{BF61397E-C626-0494-030E-6B57A266E8C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37934" y="176730"/>
            <a:ext cx="1596571" cy="508283"/>
          </a:xfrm>
          <a:prstGeom prst="rect">
            <a:avLst/>
          </a:prstGeom>
          <a:noFill/>
          <a:extLst>
            <a:ext uri="{909E8E84-426E-40DD-AFC4-6F175D3DCCD1}">
              <a14:hiddenFill xmlns:a14="http://schemas.microsoft.com/office/drawing/2010/main">
                <a:solidFill>
                  <a:srgbClr val="FFFFFF"/>
                </a:solidFill>
              </a14:hiddenFill>
            </a:ext>
          </a:extLst>
        </p:spPr>
      </p:pic>
      <p:sp>
        <p:nvSpPr>
          <p:cNvPr id="30" name="Freeform: Shape 50">
            <a:extLst>
              <a:ext uri="{FF2B5EF4-FFF2-40B4-BE49-F238E27FC236}">
                <a16:creationId xmlns:a16="http://schemas.microsoft.com/office/drawing/2014/main" id="{5A78F56A-1D0C-86D6-5F9C-80787108940A}"/>
              </a:ext>
            </a:extLst>
          </p:cNvPr>
          <p:cNvSpPr/>
          <p:nvPr userDrawn="1"/>
        </p:nvSpPr>
        <p:spPr>
          <a:xfrm>
            <a:off x="11174730" y="5599429"/>
            <a:ext cx="1017269" cy="1258570"/>
          </a:xfrm>
          <a:custGeom>
            <a:avLst/>
            <a:gdLst>
              <a:gd name="connsiteX0" fmla="*/ 0 w 1017269"/>
              <a:gd name="connsiteY0" fmla="*/ 1258570 h 1258570"/>
              <a:gd name="connsiteX1" fmla="*/ 1017270 w 1017269"/>
              <a:gd name="connsiteY1" fmla="*/ 1258570 h 1258570"/>
              <a:gd name="connsiteX2" fmla="*/ 1017270 w 1017269"/>
              <a:gd name="connsiteY2" fmla="*/ 0 h 1258570"/>
            </a:gdLst>
            <a:ahLst/>
            <a:cxnLst>
              <a:cxn ang="0">
                <a:pos x="connsiteX0" y="connsiteY0"/>
              </a:cxn>
              <a:cxn ang="0">
                <a:pos x="connsiteX1" y="connsiteY1"/>
              </a:cxn>
              <a:cxn ang="0">
                <a:pos x="connsiteX2" y="connsiteY2"/>
              </a:cxn>
            </a:cxnLst>
            <a:rect l="l" t="t" r="r" b="b"/>
            <a:pathLst>
              <a:path w="1017269" h="1258570">
                <a:moveTo>
                  <a:pt x="0" y="1258570"/>
                </a:moveTo>
                <a:lnTo>
                  <a:pt x="1017270" y="1258570"/>
                </a:lnTo>
                <a:lnTo>
                  <a:pt x="1017270" y="0"/>
                </a:lnTo>
              </a:path>
            </a:pathLst>
          </a:custGeom>
          <a:solidFill>
            <a:srgbClr val="575560"/>
          </a:solidFill>
          <a:ln w="6350" cap="flat">
            <a:noFill/>
            <a:prstDash val="solid"/>
            <a:miter/>
          </a:ln>
        </p:spPr>
        <p:txBody>
          <a:bodyPr rtlCol="0" anchor="ctr"/>
          <a:lstStyle/>
          <a:p>
            <a:endParaRPr lang="en-IN"/>
          </a:p>
        </p:txBody>
      </p:sp>
      <p:sp>
        <p:nvSpPr>
          <p:cNvPr id="31" name="Freeform: Shape 51">
            <a:extLst>
              <a:ext uri="{FF2B5EF4-FFF2-40B4-BE49-F238E27FC236}">
                <a16:creationId xmlns:a16="http://schemas.microsoft.com/office/drawing/2014/main" id="{3289F586-7CC9-AD8C-FDEE-C5903CD7078F}"/>
              </a:ext>
            </a:extLst>
          </p:cNvPr>
          <p:cNvSpPr/>
          <p:nvPr userDrawn="1"/>
        </p:nvSpPr>
        <p:spPr>
          <a:xfrm>
            <a:off x="11340465" y="6067110"/>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solidFill>
                <a:schemeClr val="bg1"/>
              </a:solidFill>
            </a:endParaRPr>
          </a:p>
        </p:txBody>
      </p:sp>
      <p:sp>
        <p:nvSpPr>
          <p:cNvPr id="32" name="TextBox 31">
            <a:extLst>
              <a:ext uri="{FF2B5EF4-FFF2-40B4-BE49-F238E27FC236}">
                <a16:creationId xmlns:a16="http://schemas.microsoft.com/office/drawing/2014/main" id="{B994C71F-5F1A-CECB-99A6-ECB512EFB144}"/>
              </a:ext>
            </a:extLst>
          </p:cNvPr>
          <p:cNvSpPr txBox="1"/>
          <p:nvPr userDrawn="1"/>
        </p:nvSpPr>
        <p:spPr>
          <a:xfrm>
            <a:off x="381000" y="6375719"/>
            <a:ext cx="1962397" cy="307777"/>
          </a:xfrm>
          <a:prstGeom prst="rect">
            <a:avLst/>
          </a:prstGeom>
          <a:noFill/>
        </p:spPr>
        <p:txBody>
          <a:bodyPr wrap="none" rtlCol="0">
            <a:spAutoFit/>
          </a:bodyPr>
          <a:lstStyle/>
          <a:p>
            <a:r>
              <a:rPr lang="en-IN" sz="1400" baseline="0">
                <a:latin typeface="Roboto Slab" pitchFamily="2" charset="0"/>
                <a:ea typeface="Roboto Slab" pitchFamily="2" charset="0"/>
              </a:rPr>
              <a:t>Certified AI Engineer</a:t>
            </a:r>
          </a:p>
        </p:txBody>
      </p:sp>
      <p:sp>
        <p:nvSpPr>
          <p:cNvPr id="33" name="TextBox 32">
            <a:extLst>
              <a:ext uri="{FF2B5EF4-FFF2-40B4-BE49-F238E27FC236}">
                <a16:creationId xmlns:a16="http://schemas.microsoft.com/office/drawing/2014/main" id="{D50BF07B-34A8-C4A9-F1BF-A0088DC7D84F}"/>
              </a:ext>
            </a:extLst>
          </p:cNvPr>
          <p:cNvSpPr txBox="1"/>
          <p:nvPr userDrawn="1"/>
        </p:nvSpPr>
        <p:spPr>
          <a:xfrm>
            <a:off x="7497918" y="6350576"/>
            <a:ext cx="3740126" cy="461665"/>
          </a:xfrm>
          <a:prstGeom prst="rect">
            <a:avLst/>
          </a:prstGeom>
          <a:noFill/>
        </p:spPr>
        <p:txBody>
          <a:bodyPr wrap="none" rtlCol="0">
            <a:spAutoFit/>
          </a:bodyPr>
          <a:lstStyle/>
          <a:p>
            <a:pPr algn="r"/>
            <a:r>
              <a:rPr lang="en-IN" sz="1200">
                <a:latin typeface="Roboto Slab" pitchFamily="2" charset="0"/>
                <a:ea typeface="Roboto Slab" pitchFamily="2" charset="0"/>
              </a:rPr>
              <a:t>REVA Academy for Corporate Excellence – RACE</a:t>
            </a:r>
          </a:p>
          <a:p>
            <a:pPr algn="r"/>
            <a:r>
              <a:rPr lang="en-IN" sz="1200" b="0">
                <a:latin typeface="Roboto Slab" pitchFamily="2" charset="0"/>
                <a:ea typeface="Roboto Slab" pitchFamily="2" charset="0"/>
              </a:rPr>
              <a:t>race.reva.edu.in</a:t>
            </a:r>
          </a:p>
        </p:txBody>
      </p:sp>
      <p:sp>
        <p:nvSpPr>
          <p:cNvPr id="34" name="Slide Number Placeholder 5">
            <a:extLst>
              <a:ext uri="{FF2B5EF4-FFF2-40B4-BE49-F238E27FC236}">
                <a16:creationId xmlns:a16="http://schemas.microsoft.com/office/drawing/2014/main" id="{9CFFDA0C-4732-461C-238F-0528372449DC}"/>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a:p>
        </p:txBody>
      </p:sp>
    </p:spTree>
    <p:extLst>
      <p:ext uri="{BB962C8B-B14F-4D97-AF65-F5344CB8AC3E}">
        <p14:creationId xmlns:p14="http://schemas.microsoft.com/office/powerpoint/2010/main" val="185523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5">
            <a:extLst>
              <a:ext uri="{FF2B5EF4-FFF2-40B4-BE49-F238E27FC236}">
                <a16:creationId xmlns:a16="http://schemas.microsoft.com/office/drawing/2014/main" id="{66F94ECA-A1CE-479C-9054-C812B7E970D4}"/>
              </a:ext>
            </a:extLst>
          </p:cNvPr>
          <p:cNvGrpSpPr>
            <a:grpSpLocks noChangeAspect="1"/>
          </p:cNvGrpSpPr>
          <p:nvPr userDrawn="1"/>
        </p:nvGrpSpPr>
        <p:grpSpPr>
          <a:xfrm>
            <a:off x="9554890" y="233046"/>
            <a:ext cx="2262122" cy="630000"/>
            <a:chOff x="1355725" y="1600200"/>
            <a:chExt cx="9480550" cy="2640329"/>
          </a:xfrm>
        </p:grpSpPr>
        <p:sp>
          <p:nvSpPr>
            <p:cNvPr id="6" name="Freeform: Shape 13">
              <a:extLst>
                <a:ext uri="{FF2B5EF4-FFF2-40B4-BE49-F238E27FC236}">
                  <a16:creationId xmlns:a16="http://schemas.microsoft.com/office/drawing/2014/main" id="{499FADC7-2D17-1653-D88D-E9BFF83478ED}"/>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solidFill>
              <a:srgbClr val="585860"/>
            </a:solidFill>
            <a:ln w="6350" cap="flat">
              <a:noFill/>
              <a:prstDash val="solid"/>
              <a:miter/>
            </a:ln>
          </p:spPr>
          <p:txBody>
            <a:bodyPr rtlCol="0" anchor="ctr"/>
            <a:lstStyle/>
            <a:p>
              <a:endParaRPr lang="en-IN"/>
            </a:p>
          </p:txBody>
        </p:sp>
        <p:sp>
          <p:nvSpPr>
            <p:cNvPr id="7" name="Freeform: Shape 5156">
              <a:extLst>
                <a:ext uri="{FF2B5EF4-FFF2-40B4-BE49-F238E27FC236}">
                  <a16:creationId xmlns:a16="http://schemas.microsoft.com/office/drawing/2014/main" id="{319CCF78-2D04-F77E-17CB-77576129858B}"/>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solidFill>
              <a:srgbClr val="F28128"/>
            </a:solidFill>
            <a:ln w="6350" cap="flat">
              <a:noFill/>
              <a:prstDash val="solid"/>
              <a:miter/>
            </a:ln>
          </p:spPr>
          <p:txBody>
            <a:bodyPr rtlCol="0" anchor="ctr"/>
            <a:lstStyle/>
            <a:p>
              <a:endParaRPr lang="en-IN"/>
            </a:p>
          </p:txBody>
        </p:sp>
        <p:sp>
          <p:nvSpPr>
            <p:cNvPr id="8" name="Freeform: Shape 5157">
              <a:extLst>
                <a:ext uri="{FF2B5EF4-FFF2-40B4-BE49-F238E27FC236}">
                  <a16:creationId xmlns:a16="http://schemas.microsoft.com/office/drawing/2014/main" id="{D521182F-2C3A-D670-E958-27CE1C19E857}"/>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solidFill>
              <a:srgbClr val="F28128"/>
            </a:solidFill>
            <a:ln w="6350" cap="flat">
              <a:noFill/>
              <a:prstDash val="solid"/>
              <a:miter/>
            </a:ln>
          </p:spPr>
          <p:txBody>
            <a:bodyPr rtlCol="0" anchor="ctr"/>
            <a:lstStyle/>
            <a:p>
              <a:endParaRPr lang="en-IN"/>
            </a:p>
          </p:txBody>
        </p:sp>
        <p:sp>
          <p:nvSpPr>
            <p:cNvPr id="9" name="Freeform: Shape 5158">
              <a:extLst>
                <a:ext uri="{FF2B5EF4-FFF2-40B4-BE49-F238E27FC236}">
                  <a16:creationId xmlns:a16="http://schemas.microsoft.com/office/drawing/2014/main" id="{6B76ABBD-C4B2-2524-CE91-011049D54A9C}"/>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solidFill>
              <a:srgbClr val="F28128"/>
            </a:solidFill>
            <a:ln w="6350" cap="flat">
              <a:noFill/>
              <a:prstDash val="solid"/>
              <a:miter/>
            </a:ln>
          </p:spPr>
          <p:txBody>
            <a:bodyPr rtlCol="0" anchor="ctr"/>
            <a:lstStyle/>
            <a:p>
              <a:endParaRPr lang="en-IN"/>
            </a:p>
          </p:txBody>
        </p:sp>
        <p:sp>
          <p:nvSpPr>
            <p:cNvPr id="10" name="Freeform: Shape 5159">
              <a:extLst>
                <a:ext uri="{FF2B5EF4-FFF2-40B4-BE49-F238E27FC236}">
                  <a16:creationId xmlns:a16="http://schemas.microsoft.com/office/drawing/2014/main" id="{4F9166D7-5C18-D706-CA14-A28356B12537}"/>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solidFill>
              <a:srgbClr val="F28128"/>
            </a:solidFill>
            <a:ln w="6350" cap="flat">
              <a:noFill/>
              <a:prstDash val="solid"/>
              <a:miter/>
            </a:ln>
          </p:spPr>
          <p:txBody>
            <a:bodyPr rtlCol="0" anchor="ctr"/>
            <a:lstStyle/>
            <a:p>
              <a:endParaRPr lang="en-IN"/>
            </a:p>
          </p:txBody>
        </p:sp>
        <p:sp>
          <p:nvSpPr>
            <p:cNvPr id="11" name="Freeform: Shape 5160">
              <a:extLst>
                <a:ext uri="{FF2B5EF4-FFF2-40B4-BE49-F238E27FC236}">
                  <a16:creationId xmlns:a16="http://schemas.microsoft.com/office/drawing/2014/main" id="{85082FBF-9090-8FA0-2FB8-262CC0DF2FE5}"/>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solidFill>
              <a:srgbClr val="F28128"/>
            </a:solidFill>
            <a:ln w="6350" cap="flat">
              <a:noFill/>
              <a:prstDash val="solid"/>
              <a:miter/>
            </a:ln>
          </p:spPr>
          <p:txBody>
            <a:bodyPr rtlCol="0" anchor="ctr"/>
            <a:lstStyle/>
            <a:p>
              <a:endParaRPr lang="en-IN"/>
            </a:p>
          </p:txBody>
        </p:sp>
        <p:sp>
          <p:nvSpPr>
            <p:cNvPr id="12" name="Freeform: Shape 5161">
              <a:extLst>
                <a:ext uri="{FF2B5EF4-FFF2-40B4-BE49-F238E27FC236}">
                  <a16:creationId xmlns:a16="http://schemas.microsoft.com/office/drawing/2014/main" id="{5AB60C91-6EF3-0654-B476-B09B2F94D8E9}"/>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solidFill>
              <a:srgbClr val="F28128"/>
            </a:solidFill>
            <a:ln w="6350" cap="flat">
              <a:noFill/>
              <a:prstDash val="solid"/>
              <a:miter/>
            </a:ln>
          </p:spPr>
          <p:txBody>
            <a:bodyPr rtlCol="0" anchor="ctr"/>
            <a:lstStyle/>
            <a:p>
              <a:endParaRPr lang="en-IN"/>
            </a:p>
          </p:txBody>
        </p:sp>
        <p:sp>
          <p:nvSpPr>
            <p:cNvPr id="13" name="Freeform: Shape 5162">
              <a:extLst>
                <a:ext uri="{FF2B5EF4-FFF2-40B4-BE49-F238E27FC236}">
                  <a16:creationId xmlns:a16="http://schemas.microsoft.com/office/drawing/2014/main" id="{86A35907-4C67-FC33-28E5-5AF81DF433F8}"/>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solidFill>
              <a:srgbClr val="F28128"/>
            </a:solidFill>
            <a:ln w="6350" cap="flat">
              <a:noFill/>
              <a:prstDash val="solid"/>
              <a:miter/>
            </a:ln>
          </p:spPr>
          <p:txBody>
            <a:bodyPr rtlCol="0" anchor="ctr"/>
            <a:lstStyle/>
            <a:p>
              <a:endParaRPr lang="en-IN"/>
            </a:p>
          </p:txBody>
        </p:sp>
        <p:sp>
          <p:nvSpPr>
            <p:cNvPr id="14" name="Freeform: Shape 5163">
              <a:extLst>
                <a:ext uri="{FF2B5EF4-FFF2-40B4-BE49-F238E27FC236}">
                  <a16:creationId xmlns:a16="http://schemas.microsoft.com/office/drawing/2014/main" id="{10FB1173-8C98-0BDE-880B-3A47D065C972}"/>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solidFill>
              <a:srgbClr val="F28128"/>
            </a:solidFill>
            <a:ln w="6350" cap="flat">
              <a:noFill/>
              <a:prstDash val="solid"/>
              <a:miter/>
            </a:ln>
          </p:spPr>
          <p:txBody>
            <a:bodyPr rtlCol="0" anchor="ctr"/>
            <a:lstStyle/>
            <a:p>
              <a:endParaRPr lang="en-IN"/>
            </a:p>
          </p:txBody>
        </p:sp>
        <p:sp>
          <p:nvSpPr>
            <p:cNvPr id="15" name="Freeform: Shape 5164">
              <a:extLst>
                <a:ext uri="{FF2B5EF4-FFF2-40B4-BE49-F238E27FC236}">
                  <a16:creationId xmlns:a16="http://schemas.microsoft.com/office/drawing/2014/main" id="{14DA7F54-E00D-16E8-C346-44501C400393}"/>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solidFill>
              <a:srgbClr val="F28128"/>
            </a:solidFill>
            <a:ln w="6350" cap="flat">
              <a:noFill/>
              <a:prstDash val="solid"/>
              <a:miter/>
            </a:ln>
          </p:spPr>
          <p:txBody>
            <a:bodyPr rtlCol="0" anchor="ctr"/>
            <a:lstStyle/>
            <a:p>
              <a:endParaRPr lang="en-IN"/>
            </a:p>
          </p:txBody>
        </p:sp>
        <p:sp>
          <p:nvSpPr>
            <p:cNvPr id="16" name="Freeform: Shape 5165">
              <a:extLst>
                <a:ext uri="{FF2B5EF4-FFF2-40B4-BE49-F238E27FC236}">
                  <a16:creationId xmlns:a16="http://schemas.microsoft.com/office/drawing/2014/main" id="{5ABD0115-8281-1DC4-85B3-1DFCA22C592A}"/>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solidFill>
              <a:srgbClr val="F28128"/>
            </a:solidFill>
            <a:ln w="6350" cap="flat">
              <a:noFill/>
              <a:prstDash val="solid"/>
              <a:miter/>
            </a:ln>
          </p:spPr>
          <p:txBody>
            <a:bodyPr rtlCol="0" anchor="ctr"/>
            <a:lstStyle/>
            <a:p>
              <a:endParaRPr lang="en-IN"/>
            </a:p>
          </p:txBody>
        </p:sp>
        <p:sp>
          <p:nvSpPr>
            <p:cNvPr id="17" name="Freeform: Shape 5166">
              <a:extLst>
                <a:ext uri="{FF2B5EF4-FFF2-40B4-BE49-F238E27FC236}">
                  <a16:creationId xmlns:a16="http://schemas.microsoft.com/office/drawing/2014/main" id="{087EFA8F-5A45-2A00-F63B-E1F7E3564F7E}"/>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solidFill>
              <a:srgbClr val="F28128"/>
            </a:solidFill>
            <a:ln w="6350" cap="flat">
              <a:noFill/>
              <a:prstDash val="solid"/>
              <a:miter/>
            </a:ln>
          </p:spPr>
          <p:txBody>
            <a:bodyPr rtlCol="0" anchor="ctr"/>
            <a:lstStyle/>
            <a:p>
              <a:endParaRPr lang="en-IN"/>
            </a:p>
          </p:txBody>
        </p:sp>
        <p:sp>
          <p:nvSpPr>
            <p:cNvPr id="18" name="Freeform: Shape 5167">
              <a:extLst>
                <a:ext uri="{FF2B5EF4-FFF2-40B4-BE49-F238E27FC236}">
                  <a16:creationId xmlns:a16="http://schemas.microsoft.com/office/drawing/2014/main" id="{68A45A4B-9631-3DB6-510E-640AFB548D02}"/>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solidFill>
              <a:srgbClr val="F28128"/>
            </a:solidFill>
            <a:ln w="6350" cap="flat">
              <a:noFill/>
              <a:prstDash val="solid"/>
              <a:miter/>
            </a:ln>
          </p:spPr>
          <p:txBody>
            <a:bodyPr rtlCol="0" anchor="ctr"/>
            <a:lstStyle/>
            <a:p>
              <a:endParaRPr lang="en-IN"/>
            </a:p>
          </p:txBody>
        </p:sp>
        <p:sp>
          <p:nvSpPr>
            <p:cNvPr id="19" name="Freeform: Shape 5168">
              <a:extLst>
                <a:ext uri="{FF2B5EF4-FFF2-40B4-BE49-F238E27FC236}">
                  <a16:creationId xmlns:a16="http://schemas.microsoft.com/office/drawing/2014/main" id="{D8A41157-272E-295A-9088-CC50076A8808}"/>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solidFill>
              <a:srgbClr val="F28128"/>
            </a:solidFill>
            <a:ln w="6350" cap="flat">
              <a:noFill/>
              <a:prstDash val="solid"/>
              <a:miter/>
            </a:ln>
          </p:spPr>
          <p:txBody>
            <a:bodyPr rtlCol="0" anchor="ctr"/>
            <a:lstStyle/>
            <a:p>
              <a:endParaRPr lang="en-IN"/>
            </a:p>
          </p:txBody>
        </p:sp>
        <p:sp>
          <p:nvSpPr>
            <p:cNvPr id="20" name="Freeform: Shape 5169">
              <a:extLst>
                <a:ext uri="{FF2B5EF4-FFF2-40B4-BE49-F238E27FC236}">
                  <a16:creationId xmlns:a16="http://schemas.microsoft.com/office/drawing/2014/main" id="{BF7BB2D5-5092-7A22-1089-B50398E6031D}"/>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solidFill>
              <a:srgbClr val="585860"/>
            </a:solidFill>
            <a:ln w="6350" cap="flat">
              <a:noFill/>
              <a:prstDash val="solid"/>
              <a:miter/>
            </a:ln>
          </p:spPr>
          <p:txBody>
            <a:bodyPr rtlCol="0" anchor="ctr"/>
            <a:lstStyle/>
            <a:p>
              <a:endParaRPr lang="en-IN"/>
            </a:p>
          </p:txBody>
        </p:sp>
        <p:sp>
          <p:nvSpPr>
            <p:cNvPr id="21" name="Freeform: Shape 5170">
              <a:extLst>
                <a:ext uri="{FF2B5EF4-FFF2-40B4-BE49-F238E27FC236}">
                  <a16:creationId xmlns:a16="http://schemas.microsoft.com/office/drawing/2014/main" id="{0339F9E3-65DE-2E69-7EA0-6C38A619C079}"/>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solidFill>
              <a:srgbClr val="585860"/>
            </a:solidFill>
            <a:ln w="6350" cap="flat">
              <a:noFill/>
              <a:prstDash val="solid"/>
              <a:miter/>
            </a:ln>
          </p:spPr>
          <p:txBody>
            <a:bodyPr rtlCol="0" anchor="ctr"/>
            <a:lstStyle/>
            <a:p>
              <a:endParaRPr lang="en-IN"/>
            </a:p>
          </p:txBody>
        </p:sp>
        <p:sp>
          <p:nvSpPr>
            <p:cNvPr id="22" name="Freeform: Shape 5171">
              <a:extLst>
                <a:ext uri="{FF2B5EF4-FFF2-40B4-BE49-F238E27FC236}">
                  <a16:creationId xmlns:a16="http://schemas.microsoft.com/office/drawing/2014/main" id="{2AADD52C-4CE3-FB93-11E5-F73C6C38B6B3}"/>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sp>
          <p:nvSpPr>
            <p:cNvPr id="23" name="Freeform: Shape 5172">
              <a:extLst>
                <a:ext uri="{FF2B5EF4-FFF2-40B4-BE49-F238E27FC236}">
                  <a16:creationId xmlns:a16="http://schemas.microsoft.com/office/drawing/2014/main" id="{3F65624A-3DA7-4155-76DA-FF56E6FC925E}"/>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solidFill>
              <a:srgbClr val="585860"/>
            </a:solidFill>
            <a:ln w="6350" cap="flat">
              <a:noFill/>
              <a:prstDash val="solid"/>
              <a:miter/>
            </a:ln>
          </p:spPr>
          <p:txBody>
            <a:bodyPr rtlCol="0" anchor="ctr"/>
            <a:lstStyle/>
            <a:p>
              <a:endParaRPr lang="en-IN"/>
            </a:p>
          </p:txBody>
        </p:sp>
        <p:sp>
          <p:nvSpPr>
            <p:cNvPr id="24" name="Freeform: Shape 5173">
              <a:extLst>
                <a:ext uri="{FF2B5EF4-FFF2-40B4-BE49-F238E27FC236}">
                  <a16:creationId xmlns:a16="http://schemas.microsoft.com/office/drawing/2014/main" id="{3BBBAD94-5753-B0D5-3505-E79881FB5D0A}"/>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solidFill>
              <a:srgbClr val="585860"/>
            </a:solidFill>
            <a:ln w="6350" cap="flat">
              <a:noFill/>
              <a:prstDash val="solid"/>
              <a:miter/>
            </a:ln>
          </p:spPr>
          <p:txBody>
            <a:bodyPr rtlCol="0" anchor="ctr"/>
            <a:lstStyle/>
            <a:p>
              <a:endParaRPr lang="en-IN"/>
            </a:p>
          </p:txBody>
        </p:sp>
        <p:sp>
          <p:nvSpPr>
            <p:cNvPr id="25" name="Freeform: Shape 5174">
              <a:extLst>
                <a:ext uri="{FF2B5EF4-FFF2-40B4-BE49-F238E27FC236}">
                  <a16:creationId xmlns:a16="http://schemas.microsoft.com/office/drawing/2014/main" id="{7013CBE5-9723-53A0-CA94-F20B77E84381}"/>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solidFill>
              <a:srgbClr val="585860"/>
            </a:solidFill>
            <a:ln w="6350" cap="flat">
              <a:noFill/>
              <a:prstDash val="solid"/>
              <a:miter/>
            </a:ln>
          </p:spPr>
          <p:txBody>
            <a:bodyPr rtlCol="0" anchor="ctr"/>
            <a:lstStyle/>
            <a:p>
              <a:endParaRPr lang="en-IN"/>
            </a:p>
          </p:txBody>
        </p:sp>
        <p:sp>
          <p:nvSpPr>
            <p:cNvPr id="26" name="Freeform: Shape 5175">
              <a:extLst>
                <a:ext uri="{FF2B5EF4-FFF2-40B4-BE49-F238E27FC236}">
                  <a16:creationId xmlns:a16="http://schemas.microsoft.com/office/drawing/2014/main" id="{12953AA6-DA69-7818-EE2C-08C9D9809140}"/>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solidFill>
              <a:srgbClr val="585860"/>
            </a:solidFill>
            <a:ln w="6350" cap="flat">
              <a:noFill/>
              <a:prstDash val="solid"/>
              <a:miter/>
            </a:ln>
          </p:spPr>
          <p:txBody>
            <a:bodyPr rtlCol="0" anchor="ctr"/>
            <a:lstStyle/>
            <a:p>
              <a:endParaRPr lang="en-IN"/>
            </a:p>
          </p:txBody>
        </p:sp>
        <p:sp>
          <p:nvSpPr>
            <p:cNvPr id="27" name="Freeform: Shape 5176">
              <a:extLst>
                <a:ext uri="{FF2B5EF4-FFF2-40B4-BE49-F238E27FC236}">
                  <a16:creationId xmlns:a16="http://schemas.microsoft.com/office/drawing/2014/main" id="{54178B3D-8672-D75C-B91D-0A96AB44C7A4}"/>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solidFill>
              <a:srgbClr val="585860"/>
            </a:solidFill>
            <a:ln w="6350" cap="flat">
              <a:noFill/>
              <a:prstDash val="solid"/>
              <a:miter/>
            </a:ln>
          </p:spPr>
          <p:txBody>
            <a:bodyPr rtlCol="0" anchor="ctr"/>
            <a:lstStyle/>
            <a:p>
              <a:endParaRPr lang="en-IN"/>
            </a:p>
          </p:txBody>
        </p:sp>
        <p:sp>
          <p:nvSpPr>
            <p:cNvPr id="28" name="Freeform: Shape 5177">
              <a:extLst>
                <a:ext uri="{FF2B5EF4-FFF2-40B4-BE49-F238E27FC236}">
                  <a16:creationId xmlns:a16="http://schemas.microsoft.com/office/drawing/2014/main" id="{6761C6CC-CCF8-A22E-2D79-A768CEC9F17B}"/>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solidFill>
              <a:srgbClr val="585860"/>
            </a:solidFill>
            <a:ln w="6350" cap="flat">
              <a:noFill/>
              <a:prstDash val="solid"/>
              <a:miter/>
            </a:ln>
          </p:spPr>
          <p:txBody>
            <a:bodyPr rtlCol="0" anchor="ctr"/>
            <a:lstStyle/>
            <a:p>
              <a:endParaRPr lang="en-IN"/>
            </a:p>
          </p:txBody>
        </p:sp>
        <p:sp>
          <p:nvSpPr>
            <p:cNvPr id="29" name="Freeform: Shape 5178">
              <a:extLst>
                <a:ext uri="{FF2B5EF4-FFF2-40B4-BE49-F238E27FC236}">
                  <a16:creationId xmlns:a16="http://schemas.microsoft.com/office/drawing/2014/main" id="{83A77B50-069A-2560-7801-7279B4899285}"/>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grpSp>
      <p:pic>
        <p:nvPicPr>
          <p:cNvPr id="30" name="Picture 2">
            <a:extLst>
              <a:ext uri="{FF2B5EF4-FFF2-40B4-BE49-F238E27FC236}">
                <a16:creationId xmlns:a16="http://schemas.microsoft.com/office/drawing/2014/main" id="{5C39A502-573C-C0D0-C617-E6A04B29DBD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37934" y="176730"/>
            <a:ext cx="1596571" cy="508283"/>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50">
            <a:extLst>
              <a:ext uri="{FF2B5EF4-FFF2-40B4-BE49-F238E27FC236}">
                <a16:creationId xmlns:a16="http://schemas.microsoft.com/office/drawing/2014/main" id="{6FF820D1-F121-8F80-CDD9-A9192C1F4AF8}"/>
              </a:ext>
            </a:extLst>
          </p:cNvPr>
          <p:cNvSpPr/>
          <p:nvPr userDrawn="1"/>
        </p:nvSpPr>
        <p:spPr>
          <a:xfrm>
            <a:off x="11174730" y="5599429"/>
            <a:ext cx="1017269" cy="1258570"/>
          </a:xfrm>
          <a:custGeom>
            <a:avLst/>
            <a:gdLst>
              <a:gd name="connsiteX0" fmla="*/ 0 w 1017269"/>
              <a:gd name="connsiteY0" fmla="*/ 1258570 h 1258570"/>
              <a:gd name="connsiteX1" fmla="*/ 1017270 w 1017269"/>
              <a:gd name="connsiteY1" fmla="*/ 1258570 h 1258570"/>
              <a:gd name="connsiteX2" fmla="*/ 1017270 w 1017269"/>
              <a:gd name="connsiteY2" fmla="*/ 0 h 1258570"/>
            </a:gdLst>
            <a:ahLst/>
            <a:cxnLst>
              <a:cxn ang="0">
                <a:pos x="connsiteX0" y="connsiteY0"/>
              </a:cxn>
              <a:cxn ang="0">
                <a:pos x="connsiteX1" y="connsiteY1"/>
              </a:cxn>
              <a:cxn ang="0">
                <a:pos x="connsiteX2" y="connsiteY2"/>
              </a:cxn>
            </a:cxnLst>
            <a:rect l="l" t="t" r="r" b="b"/>
            <a:pathLst>
              <a:path w="1017269" h="1258570">
                <a:moveTo>
                  <a:pt x="0" y="1258570"/>
                </a:moveTo>
                <a:lnTo>
                  <a:pt x="1017270" y="1258570"/>
                </a:lnTo>
                <a:lnTo>
                  <a:pt x="1017270" y="0"/>
                </a:lnTo>
              </a:path>
            </a:pathLst>
          </a:custGeom>
          <a:solidFill>
            <a:srgbClr val="575560"/>
          </a:solidFill>
          <a:ln w="6350" cap="flat">
            <a:noFill/>
            <a:prstDash val="solid"/>
            <a:miter/>
          </a:ln>
        </p:spPr>
        <p:txBody>
          <a:bodyPr rtlCol="0" anchor="ctr"/>
          <a:lstStyle/>
          <a:p>
            <a:endParaRPr lang="en-IN"/>
          </a:p>
        </p:txBody>
      </p:sp>
      <p:sp>
        <p:nvSpPr>
          <p:cNvPr id="32" name="Freeform: Shape 51">
            <a:extLst>
              <a:ext uri="{FF2B5EF4-FFF2-40B4-BE49-F238E27FC236}">
                <a16:creationId xmlns:a16="http://schemas.microsoft.com/office/drawing/2014/main" id="{20549369-094F-B598-8029-12FF9B29448E}"/>
              </a:ext>
            </a:extLst>
          </p:cNvPr>
          <p:cNvSpPr/>
          <p:nvPr userDrawn="1"/>
        </p:nvSpPr>
        <p:spPr>
          <a:xfrm>
            <a:off x="11340465" y="6067110"/>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solidFill>
                <a:schemeClr val="bg1"/>
              </a:solidFill>
            </a:endParaRPr>
          </a:p>
        </p:txBody>
      </p:sp>
      <p:sp>
        <p:nvSpPr>
          <p:cNvPr id="33" name="TextBox 32">
            <a:extLst>
              <a:ext uri="{FF2B5EF4-FFF2-40B4-BE49-F238E27FC236}">
                <a16:creationId xmlns:a16="http://schemas.microsoft.com/office/drawing/2014/main" id="{B8D70165-AA10-FC1D-4A12-0A45A5D887DD}"/>
              </a:ext>
            </a:extLst>
          </p:cNvPr>
          <p:cNvSpPr txBox="1"/>
          <p:nvPr userDrawn="1"/>
        </p:nvSpPr>
        <p:spPr>
          <a:xfrm>
            <a:off x="381000" y="6375719"/>
            <a:ext cx="1962397" cy="307777"/>
          </a:xfrm>
          <a:prstGeom prst="rect">
            <a:avLst/>
          </a:prstGeom>
          <a:noFill/>
        </p:spPr>
        <p:txBody>
          <a:bodyPr wrap="none" rtlCol="0">
            <a:spAutoFit/>
          </a:bodyPr>
          <a:lstStyle/>
          <a:p>
            <a:r>
              <a:rPr lang="en-IN" sz="1400" baseline="0">
                <a:latin typeface="Roboto Slab" pitchFamily="2" charset="0"/>
                <a:ea typeface="Roboto Slab" pitchFamily="2" charset="0"/>
              </a:rPr>
              <a:t>Certified AI Engineer</a:t>
            </a:r>
          </a:p>
        </p:txBody>
      </p:sp>
      <p:sp>
        <p:nvSpPr>
          <p:cNvPr id="34" name="TextBox 33">
            <a:extLst>
              <a:ext uri="{FF2B5EF4-FFF2-40B4-BE49-F238E27FC236}">
                <a16:creationId xmlns:a16="http://schemas.microsoft.com/office/drawing/2014/main" id="{E71FF914-C058-8F81-6FBD-1404A639E1BB}"/>
              </a:ext>
            </a:extLst>
          </p:cNvPr>
          <p:cNvSpPr txBox="1"/>
          <p:nvPr userDrawn="1"/>
        </p:nvSpPr>
        <p:spPr>
          <a:xfrm>
            <a:off x="7497918" y="6350576"/>
            <a:ext cx="3740126" cy="461665"/>
          </a:xfrm>
          <a:prstGeom prst="rect">
            <a:avLst/>
          </a:prstGeom>
          <a:noFill/>
        </p:spPr>
        <p:txBody>
          <a:bodyPr wrap="none" rtlCol="0">
            <a:spAutoFit/>
          </a:bodyPr>
          <a:lstStyle/>
          <a:p>
            <a:pPr algn="r"/>
            <a:r>
              <a:rPr lang="en-IN" sz="1200">
                <a:latin typeface="Roboto Slab" pitchFamily="2" charset="0"/>
                <a:ea typeface="Roboto Slab" pitchFamily="2" charset="0"/>
              </a:rPr>
              <a:t>REVA Academy for Corporate Excellence – RACE</a:t>
            </a:r>
          </a:p>
          <a:p>
            <a:pPr algn="r"/>
            <a:r>
              <a:rPr lang="en-IN" sz="1200" b="0">
                <a:latin typeface="Roboto Slab" pitchFamily="2" charset="0"/>
                <a:ea typeface="Roboto Slab" pitchFamily="2" charset="0"/>
              </a:rPr>
              <a:t>race.reva.edu.in</a:t>
            </a:r>
          </a:p>
        </p:txBody>
      </p:sp>
      <p:sp>
        <p:nvSpPr>
          <p:cNvPr id="35" name="Slide Number Placeholder 5">
            <a:extLst>
              <a:ext uri="{FF2B5EF4-FFF2-40B4-BE49-F238E27FC236}">
                <a16:creationId xmlns:a16="http://schemas.microsoft.com/office/drawing/2014/main" id="{519F77C6-6565-4849-C5B7-5F8FF16B5D1A}"/>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a:p>
        </p:txBody>
      </p:sp>
    </p:spTree>
    <p:extLst>
      <p:ext uri="{BB962C8B-B14F-4D97-AF65-F5344CB8AC3E}">
        <p14:creationId xmlns:p14="http://schemas.microsoft.com/office/powerpoint/2010/main" val="315009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3B89-574A-4E89-8D95-CCB59FD8C3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03D1C1-2B7A-4448-B8C8-2161D08481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7" name="Graphic 5">
            <a:extLst>
              <a:ext uri="{FF2B5EF4-FFF2-40B4-BE49-F238E27FC236}">
                <a16:creationId xmlns:a16="http://schemas.microsoft.com/office/drawing/2014/main" id="{47E3972E-1DA9-9C11-A6C7-2CC9C8540465}"/>
              </a:ext>
            </a:extLst>
          </p:cNvPr>
          <p:cNvGrpSpPr>
            <a:grpSpLocks noChangeAspect="1"/>
          </p:cNvGrpSpPr>
          <p:nvPr userDrawn="1"/>
        </p:nvGrpSpPr>
        <p:grpSpPr>
          <a:xfrm>
            <a:off x="9554890" y="233046"/>
            <a:ext cx="2262122" cy="630000"/>
            <a:chOff x="1355725" y="1600200"/>
            <a:chExt cx="9480550" cy="2640329"/>
          </a:xfrm>
        </p:grpSpPr>
        <p:sp>
          <p:nvSpPr>
            <p:cNvPr id="8" name="Freeform: Shape 13">
              <a:extLst>
                <a:ext uri="{FF2B5EF4-FFF2-40B4-BE49-F238E27FC236}">
                  <a16:creationId xmlns:a16="http://schemas.microsoft.com/office/drawing/2014/main" id="{BD040435-1147-48E8-4170-B649325B5508}"/>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solidFill>
              <a:srgbClr val="585860"/>
            </a:solidFill>
            <a:ln w="6350" cap="flat">
              <a:noFill/>
              <a:prstDash val="solid"/>
              <a:miter/>
            </a:ln>
          </p:spPr>
          <p:txBody>
            <a:bodyPr rtlCol="0" anchor="ctr"/>
            <a:lstStyle/>
            <a:p>
              <a:endParaRPr lang="en-IN"/>
            </a:p>
          </p:txBody>
        </p:sp>
        <p:sp>
          <p:nvSpPr>
            <p:cNvPr id="9" name="Freeform: Shape 5156">
              <a:extLst>
                <a:ext uri="{FF2B5EF4-FFF2-40B4-BE49-F238E27FC236}">
                  <a16:creationId xmlns:a16="http://schemas.microsoft.com/office/drawing/2014/main" id="{178BBC28-4163-FA8F-743F-61454FE7C03B}"/>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solidFill>
              <a:srgbClr val="F28128"/>
            </a:solidFill>
            <a:ln w="6350" cap="flat">
              <a:noFill/>
              <a:prstDash val="solid"/>
              <a:miter/>
            </a:ln>
          </p:spPr>
          <p:txBody>
            <a:bodyPr rtlCol="0" anchor="ctr"/>
            <a:lstStyle/>
            <a:p>
              <a:endParaRPr lang="en-IN"/>
            </a:p>
          </p:txBody>
        </p:sp>
        <p:sp>
          <p:nvSpPr>
            <p:cNvPr id="10" name="Freeform: Shape 5157">
              <a:extLst>
                <a:ext uri="{FF2B5EF4-FFF2-40B4-BE49-F238E27FC236}">
                  <a16:creationId xmlns:a16="http://schemas.microsoft.com/office/drawing/2014/main" id="{BFB3AE9A-8A72-72C5-16E0-F0289682A953}"/>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solidFill>
              <a:srgbClr val="F28128"/>
            </a:solidFill>
            <a:ln w="6350" cap="flat">
              <a:noFill/>
              <a:prstDash val="solid"/>
              <a:miter/>
            </a:ln>
          </p:spPr>
          <p:txBody>
            <a:bodyPr rtlCol="0" anchor="ctr"/>
            <a:lstStyle/>
            <a:p>
              <a:endParaRPr lang="en-IN"/>
            </a:p>
          </p:txBody>
        </p:sp>
        <p:sp>
          <p:nvSpPr>
            <p:cNvPr id="11" name="Freeform: Shape 5158">
              <a:extLst>
                <a:ext uri="{FF2B5EF4-FFF2-40B4-BE49-F238E27FC236}">
                  <a16:creationId xmlns:a16="http://schemas.microsoft.com/office/drawing/2014/main" id="{85B87C30-D18F-C605-E28C-54FF287C7FEF}"/>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solidFill>
              <a:srgbClr val="F28128"/>
            </a:solidFill>
            <a:ln w="6350" cap="flat">
              <a:noFill/>
              <a:prstDash val="solid"/>
              <a:miter/>
            </a:ln>
          </p:spPr>
          <p:txBody>
            <a:bodyPr rtlCol="0" anchor="ctr"/>
            <a:lstStyle/>
            <a:p>
              <a:endParaRPr lang="en-IN"/>
            </a:p>
          </p:txBody>
        </p:sp>
        <p:sp>
          <p:nvSpPr>
            <p:cNvPr id="12" name="Freeform: Shape 5159">
              <a:extLst>
                <a:ext uri="{FF2B5EF4-FFF2-40B4-BE49-F238E27FC236}">
                  <a16:creationId xmlns:a16="http://schemas.microsoft.com/office/drawing/2014/main" id="{4322EB65-FC33-957C-7013-950098DB6B2C}"/>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solidFill>
              <a:srgbClr val="F28128"/>
            </a:solidFill>
            <a:ln w="6350" cap="flat">
              <a:noFill/>
              <a:prstDash val="solid"/>
              <a:miter/>
            </a:ln>
          </p:spPr>
          <p:txBody>
            <a:bodyPr rtlCol="0" anchor="ctr"/>
            <a:lstStyle/>
            <a:p>
              <a:endParaRPr lang="en-IN"/>
            </a:p>
          </p:txBody>
        </p:sp>
        <p:sp>
          <p:nvSpPr>
            <p:cNvPr id="13" name="Freeform: Shape 5160">
              <a:extLst>
                <a:ext uri="{FF2B5EF4-FFF2-40B4-BE49-F238E27FC236}">
                  <a16:creationId xmlns:a16="http://schemas.microsoft.com/office/drawing/2014/main" id="{BBB33B80-0F67-54D3-64EA-003D9DBFB202}"/>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solidFill>
              <a:srgbClr val="F28128"/>
            </a:solidFill>
            <a:ln w="6350" cap="flat">
              <a:noFill/>
              <a:prstDash val="solid"/>
              <a:miter/>
            </a:ln>
          </p:spPr>
          <p:txBody>
            <a:bodyPr rtlCol="0" anchor="ctr"/>
            <a:lstStyle/>
            <a:p>
              <a:endParaRPr lang="en-IN"/>
            </a:p>
          </p:txBody>
        </p:sp>
        <p:sp>
          <p:nvSpPr>
            <p:cNvPr id="14" name="Freeform: Shape 5161">
              <a:extLst>
                <a:ext uri="{FF2B5EF4-FFF2-40B4-BE49-F238E27FC236}">
                  <a16:creationId xmlns:a16="http://schemas.microsoft.com/office/drawing/2014/main" id="{265EDE4F-AEA5-4062-90CB-38E30015D453}"/>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solidFill>
              <a:srgbClr val="F28128"/>
            </a:solidFill>
            <a:ln w="6350" cap="flat">
              <a:noFill/>
              <a:prstDash val="solid"/>
              <a:miter/>
            </a:ln>
          </p:spPr>
          <p:txBody>
            <a:bodyPr rtlCol="0" anchor="ctr"/>
            <a:lstStyle/>
            <a:p>
              <a:endParaRPr lang="en-IN"/>
            </a:p>
          </p:txBody>
        </p:sp>
        <p:sp>
          <p:nvSpPr>
            <p:cNvPr id="15" name="Freeform: Shape 5162">
              <a:extLst>
                <a:ext uri="{FF2B5EF4-FFF2-40B4-BE49-F238E27FC236}">
                  <a16:creationId xmlns:a16="http://schemas.microsoft.com/office/drawing/2014/main" id="{F4071F5F-5813-DC50-E1CF-2707A1F75288}"/>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solidFill>
              <a:srgbClr val="F28128"/>
            </a:solidFill>
            <a:ln w="6350" cap="flat">
              <a:noFill/>
              <a:prstDash val="solid"/>
              <a:miter/>
            </a:ln>
          </p:spPr>
          <p:txBody>
            <a:bodyPr rtlCol="0" anchor="ctr"/>
            <a:lstStyle/>
            <a:p>
              <a:endParaRPr lang="en-IN"/>
            </a:p>
          </p:txBody>
        </p:sp>
        <p:sp>
          <p:nvSpPr>
            <p:cNvPr id="16" name="Freeform: Shape 5163">
              <a:extLst>
                <a:ext uri="{FF2B5EF4-FFF2-40B4-BE49-F238E27FC236}">
                  <a16:creationId xmlns:a16="http://schemas.microsoft.com/office/drawing/2014/main" id="{EAF0224C-50A8-54A5-12A2-68F3FDAC2230}"/>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solidFill>
              <a:srgbClr val="F28128"/>
            </a:solidFill>
            <a:ln w="6350" cap="flat">
              <a:noFill/>
              <a:prstDash val="solid"/>
              <a:miter/>
            </a:ln>
          </p:spPr>
          <p:txBody>
            <a:bodyPr rtlCol="0" anchor="ctr"/>
            <a:lstStyle/>
            <a:p>
              <a:endParaRPr lang="en-IN"/>
            </a:p>
          </p:txBody>
        </p:sp>
        <p:sp>
          <p:nvSpPr>
            <p:cNvPr id="17" name="Freeform: Shape 5164">
              <a:extLst>
                <a:ext uri="{FF2B5EF4-FFF2-40B4-BE49-F238E27FC236}">
                  <a16:creationId xmlns:a16="http://schemas.microsoft.com/office/drawing/2014/main" id="{3F328B8B-CC3D-5892-59EC-C488C60A0FBC}"/>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solidFill>
              <a:srgbClr val="F28128"/>
            </a:solidFill>
            <a:ln w="6350" cap="flat">
              <a:noFill/>
              <a:prstDash val="solid"/>
              <a:miter/>
            </a:ln>
          </p:spPr>
          <p:txBody>
            <a:bodyPr rtlCol="0" anchor="ctr"/>
            <a:lstStyle/>
            <a:p>
              <a:endParaRPr lang="en-IN"/>
            </a:p>
          </p:txBody>
        </p:sp>
        <p:sp>
          <p:nvSpPr>
            <p:cNvPr id="18" name="Freeform: Shape 5165">
              <a:extLst>
                <a:ext uri="{FF2B5EF4-FFF2-40B4-BE49-F238E27FC236}">
                  <a16:creationId xmlns:a16="http://schemas.microsoft.com/office/drawing/2014/main" id="{570AA887-C60A-EE7D-DB72-8AF123D8675E}"/>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solidFill>
              <a:srgbClr val="F28128"/>
            </a:solidFill>
            <a:ln w="6350" cap="flat">
              <a:noFill/>
              <a:prstDash val="solid"/>
              <a:miter/>
            </a:ln>
          </p:spPr>
          <p:txBody>
            <a:bodyPr rtlCol="0" anchor="ctr"/>
            <a:lstStyle/>
            <a:p>
              <a:endParaRPr lang="en-IN"/>
            </a:p>
          </p:txBody>
        </p:sp>
        <p:sp>
          <p:nvSpPr>
            <p:cNvPr id="19" name="Freeform: Shape 5166">
              <a:extLst>
                <a:ext uri="{FF2B5EF4-FFF2-40B4-BE49-F238E27FC236}">
                  <a16:creationId xmlns:a16="http://schemas.microsoft.com/office/drawing/2014/main" id="{29DA481A-02B5-4388-6E75-3025F5004BC6}"/>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solidFill>
              <a:srgbClr val="F28128"/>
            </a:solidFill>
            <a:ln w="6350" cap="flat">
              <a:noFill/>
              <a:prstDash val="solid"/>
              <a:miter/>
            </a:ln>
          </p:spPr>
          <p:txBody>
            <a:bodyPr rtlCol="0" anchor="ctr"/>
            <a:lstStyle/>
            <a:p>
              <a:endParaRPr lang="en-IN"/>
            </a:p>
          </p:txBody>
        </p:sp>
        <p:sp>
          <p:nvSpPr>
            <p:cNvPr id="20" name="Freeform: Shape 5167">
              <a:extLst>
                <a:ext uri="{FF2B5EF4-FFF2-40B4-BE49-F238E27FC236}">
                  <a16:creationId xmlns:a16="http://schemas.microsoft.com/office/drawing/2014/main" id="{6805562F-3474-7E90-6197-F3314BB289DE}"/>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solidFill>
              <a:srgbClr val="F28128"/>
            </a:solidFill>
            <a:ln w="6350" cap="flat">
              <a:noFill/>
              <a:prstDash val="solid"/>
              <a:miter/>
            </a:ln>
          </p:spPr>
          <p:txBody>
            <a:bodyPr rtlCol="0" anchor="ctr"/>
            <a:lstStyle/>
            <a:p>
              <a:endParaRPr lang="en-IN"/>
            </a:p>
          </p:txBody>
        </p:sp>
        <p:sp>
          <p:nvSpPr>
            <p:cNvPr id="21" name="Freeform: Shape 5168">
              <a:extLst>
                <a:ext uri="{FF2B5EF4-FFF2-40B4-BE49-F238E27FC236}">
                  <a16:creationId xmlns:a16="http://schemas.microsoft.com/office/drawing/2014/main" id="{0367AC2F-493C-82F0-592E-A9CD56FB4392}"/>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solidFill>
              <a:srgbClr val="F28128"/>
            </a:solidFill>
            <a:ln w="6350" cap="flat">
              <a:noFill/>
              <a:prstDash val="solid"/>
              <a:miter/>
            </a:ln>
          </p:spPr>
          <p:txBody>
            <a:bodyPr rtlCol="0" anchor="ctr"/>
            <a:lstStyle/>
            <a:p>
              <a:endParaRPr lang="en-IN"/>
            </a:p>
          </p:txBody>
        </p:sp>
        <p:sp>
          <p:nvSpPr>
            <p:cNvPr id="22" name="Freeform: Shape 5169">
              <a:extLst>
                <a:ext uri="{FF2B5EF4-FFF2-40B4-BE49-F238E27FC236}">
                  <a16:creationId xmlns:a16="http://schemas.microsoft.com/office/drawing/2014/main" id="{259135EB-8ED4-15A8-1F6A-7211294BB170}"/>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solidFill>
              <a:srgbClr val="585860"/>
            </a:solidFill>
            <a:ln w="6350" cap="flat">
              <a:noFill/>
              <a:prstDash val="solid"/>
              <a:miter/>
            </a:ln>
          </p:spPr>
          <p:txBody>
            <a:bodyPr rtlCol="0" anchor="ctr"/>
            <a:lstStyle/>
            <a:p>
              <a:endParaRPr lang="en-IN"/>
            </a:p>
          </p:txBody>
        </p:sp>
        <p:sp>
          <p:nvSpPr>
            <p:cNvPr id="23" name="Freeform: Shape 5170">
              <a:extLst>
                <a:ext uri="{FF2B5EF4-FFF2-40B4-BE49-F238E27FC236}">
                  <a16:creationId xmlns:a16="http://schemas.microsoft.com/office/drawing/2014/main" id="{19E721A3-DACE-ACB1-3D0F-5E9DC297970C}"/>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solidFill>
              <a:srgbClr val="585860"/>
            </a:solidFill>
            <a:ln w="6350" cap="flat">
              <a:noFill/>
              <a:prstDash val="solid"/>
              <a:miter/>
            </a:ln>
          </p:spPr>
          <p:txBody>
            <a:bodyPr rtlCol="0" anchor="ctr"/>
            <a:lstStyle/>
            <a:p>
              <a:endParaRPr lang="en-IN"/>
            </a:p>
          </p:txBody>
        </p:sp>
        <p:sp>
          <p:nvSpPr>
            <p:cNvPr id="24" name="Freeform: Shape 5171">
              <a:extLst>
                <a:ext uri="{FF2B5EF4-FFF2-40B4-BE49-F238E27FC236}">
                  <a16:creationId xmlns:a16="http://schemas.microsoft.com/office/drawing/2014/main" id="{6EB2DD39-3555-A3EB-3EA5-DE9C3A742CAA}"/>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sp>
          <p:nvSpPr>
            <p:cNvPr id="25" name="Freeform: Shape 5172">
              <a:extLst>
                <a:ext uri="{FF2B5EF4-FFF2-40B4-BE49-F238E27FC236}">
                  <a16:creationId xmlns:a16="http://schemas.microsoft.com/office/drawing/2014/main" id="{FC044B7B-3E14-2F54-8D18-E758D25DCB4D}"/>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solidFill>
              <a:srgbClr val="585860"/>
            </a:solidFill>
            <a:ln w="6350" cap="flat">
              <a:noFill/>
              <a:prstDash val="solid"/>
              <a:miter/>
            </a:ln>
          </p:spPr>
          <p:txBody>
            <a:bodyPr rtlCol="0" anchor="ctr"/>
            <a:lstStyle/>
            <a:p>
              <a:endParaRPr lang="en-IN"/>
            </a:p>
          </p:txBody>
        </p:sp>
        <p:sp>
          <p:nvSpPr>
            <p:cNvPr id="26" name="Freeform: Shape 5173">
              <a:extLst>
                <a:ext uri="{FF2B5EF4-FFF2-40B4-BE49-F238E27FC236}">
                  <a16:creationId xmlns:a16="http://schemas.microsoft.com/office/drawing/2014/main" id="{3CE9853E-EB72-80DD-8112-948F2F4673EA}"/>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solidFill>
              <a:srgbClr val="585860"/>
            </a:solidFill>
            <a:ln w="6350" cap="flat">
              <a:noFill/>
              <a:prstDash val="solid"/>
              <a:miter/>
            </a:ln>
          </p:spPr>
          <p:txBody>
            <a:bodyPr rtlCol="0" anchor="ctr"/>
            <a:lstStyle/>
            <a:p>
              <a:endParaRPr lang="en-IN"/>
            </a:p>
          </p:txBody>
        </p:sp>
        <p:sp>
          <p:nvSpPr>
            <p:cNvPr id="27" name="Freeform: Shape 5174">
              <a:extLst>
                <a:ext uri="{FF2B5EF4-FFF2-40B4-BE49-F238E27FC236}">
                  <a16:creationId xmlns:a16="http://schemas.microsoft.com/office/drawing/2014/main" id="{520CD6AE-A50D-9AA6-3E2B-E8DAE265BEB1}"/>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solidFill>
              <a:srgbClr val="585860"/>
            </a:solidFill>
            <a:ln w="6350" cap="flat">
              <a:noFill/>
              <a:prstDash val="solid"/>
              <a:miter/>
            </a:ln>
          </p:spPr>
          <p:txBody>
            <a:bodyPr rtlCol="0" anchor="ctr"/>
            <a:lstStyle/>
            <a:p>
              <a:endParaRPr lang="en-IN"/>
            </a:p>
          </p:txBody>
        </p:sp>
        <p:sp>
          <p:nvSpPr>
            <p:cNvPr id="28" name="Freeform: Shape 5175">
              <a:extLst>
                <a:ext uri="{FF2B5EF4-FFF2-40B4-BE49-F238E27FC236}">
                  <a16:creationId xmlns:a16="http://schemas.microsoft.com/office/drawing/2014/main" id="{5922AFCE-A5AC-2CCD-BDB9-516407EABFDC}"/>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solidFill>
              <a:srgbClr val="585860"/>
            </a:solidFill>
            <a:ln w="6350" cap="flat">
              <a:noFill/>
              <a:prstDash val="solid"/>
              <a:miter/>
            </a:ln>
          </p:spPr>
          <p:txBody>
            <a:bodyPr rtlCol="0" anchor="ctr"/>
            <a:lstStyle/>
            <a:p>
              <a:endParaRPr lang="en-IN"/>
            </a:p>
          </p:txBody>
        </p:sp>
        <p:sp>
          <p:nvSpPr>
            <p:cNvPr id="29" name="Freeform: Shape 5176">
              <a:extLst>
                <a:ext uri="{FF2B5EF4-FFF2-40B4-BE49-F238E27FC236}">
                  <a16:creationId xmlns:a16="http://schemas.microsoft.com/office/drawing/2014/main" id="{C3045FD9-3271-15F4-BCA9-81843C4439FE}"/>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solidFill>
              <a:srgbClr val="585860"/>
            </a:solidFill>
            <a:ln w="6350" cap="flat">
              <a:noFill/>
              <a:prstDash val="solid"/>
              <a:miter/>
            </a:ln>
          </p:spPr>
          <p:txBody>
            <a:bodyPr rtlCol="0" anchor="ctr"/>
            <a:lstStyle/>
            <a:p>
              <a:endParaRPr lang="en-IN"/>
            </a:p>
          </p:txBody>
        </p:sp>
        <p:sp>
          <p:nvSpPr>
            <p:cNvPr id="30" name="Freeform: Shape 5177">
              <a:extLst>
                <a:ext uri="{FF2B5EF4-FFF2-40B4-BE49-F238E27FC236}">
                  <a16:creationId xmlns:a16="http://schemas.microsoft.com/office/drawing/2014/main" id="{FB8F9493-BFC0-1D31-D414-957BB7C07F3F}"/>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solidFill>
              <a:srgbClr val="585860"/>
            </a:solidFill>
            <a:ln w="6350" cap="flat">
              <a:noFill/>
              <a:prstDash val="solid"/>
              <a:miter/>
            </a:ln>
          </p:spPr>
          <p:txBody>
            <a:bodyPr rtlCol="0" anchor="ctr"/>
            <a:lstStyle/>
            <a:p>
              <a:endParaRPr lang="en-IN"/>
            </a:p>
          </p:txBody>
        </p:sp>
        <p:sp>
          <p:nvSpPr>
            <p:cNvPr id="31" name="Freeform: Shape 5178">
              <a:extLst>
                <a:ext uri="{FF2B5EF4-FFF2-40B4-BE49-F238E27FC236}">
                  <a16:creationId xmlns:a16="http://schemas.microsoft.com/office/drawing/2014/main" id="{3F83AF31-E344-EDB9-0B5F-7AF204D414B9}"/>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grpSp>
      <p:pic>
        <p:nvPicPr>
          <p:cNvPr id="32" name="Picture 2">
            <a:extLst>
              <a:ext uri="{FF2B5EF4-FFF2-40B4-BE49-F238E27FC236}">
                <a16:creationId xmlns:a16="http://schemas.microsoft.com/office/drawing/2014/main" id="{869B8E3A-3E35-CFDC-9AA2-A7D9FA1D40C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37934" y="176730"/>
            <a:ext cx="1596571" cy="508283"/>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50">
            <a:extLst>
              <a:ext uri="{FF2B5EF4-FFF2-40B4-BE49-F238E27FC236}">
                <a16:creationId xmlns:a16="http://schemas.microsoft.com/office/drawing/2014/main" id="{562A8A15-797C-CAB0-5270-3BC15FF8CD5A}"/>
              </a:ext>
            </a:extLst>
          </p:cNvPr>
          <p:cNvSpPr/>
          <p:nvPr userDrawn="1"/>
        </p:nvSpPr>
        <p:spPr>
          <a:xfrm>
            <a:off x="11174730" y="5599429"/>
            <a:ext cx="1017269" cy="1258570"/>
          </a:xfrm>
          <a:custGeom>
            <a:avLst/>
            <a:gdLst>
              <a:gd name="connsiteX0" fmla="*/ 0 w 1017269"/>
              <a:gd name="connsiteY0" fmla="*/ 1258570 h 1258570"/>
              <a:gd name="connsiteX1" fmla="*/ 1017270 w 1017269"/>
              <a:gd name="connsiteY1" fmla="*/ 1258570 h 1258570"/>
              <a:gd name="connsiteX2" fmla="*/ 1017270 w 1017269"/>
              <a:gd name="connsiteY2" fmla="*/ 0 h 1258570"/>
            </a:gdLst>
            <a:ahLst/>
            <a:cxnLst>
              <a:cxn ang="0">
                <a:pos x="connsiteX0" y="connsiteY0"/>
              </a:cxn>
              <a:cxn ang="0">
                <a:pos x="connsiteX1" y="connsiteY1"/>
              </a:cxn>
              <a:cxn ang="0">
                <a:pos x="connsiteX2" y="connsiteY2"/>
              </a:cxn>
            </a:cxnLst>
            <a:rect l="l" t="t" r="r" b="b"/>
            <a:pathLst>
              <a:path w="1017269" h="1258570">
                <a:moveTo>
                  <a:pt x="0" y="1258570"/>
                </a:moveTo>
                <a:lnTo>
                  <a:pt x="1017270" y="1258570"/>
                </a:lnTo>
                <a:lnTo>
                  <a:pt x="1017270" y="0"/>
                </a:lnTo>
              </a:path>
            </a:pathLst>
          </a:custGeom>
          <a:solidFill>
            <a:srgbClr val="575560"/>
          </a:solidFill>
          <a:ln w="6350" cap="flat">
            <a:noFill/>
            <a:prstDash val="solid"/>
            <a:miter/>
          </a:ln>
        </p:spPr>
        <p:txBody>
          <a:bodyPr rtlCol="0" anchor="ctr"/>
          <a:lstStyle/>
          <a:p>
            <a:endParaRPr lang="en-IN"/>
          </a:p>
        </p:txBody>
      </p:sp>
      <p:sp>
        <p:nvSpPr>
          <p:cNvPr id="34" name="Freeform: Shape 51">
            <a:extLst>
              <a:ext uri="{FF2B5EF4-FFF2-40B4-BE49-F238E27FC236}">
                <a16:creationId xmlns:a16="http://schemas.microsoft.com/office/drawing/2014/main" id="{53270764-6928-F42D-C4D9-EFD5422C9FBB}"/>
              </a:ext>
            </a:extLst>
          </p:cNvPr>
          <p:cNvSpPr/>
          <p:nvPr userDrawn="1"/>
        </p:nvSpPr>
        <p:spPr>
          <a:xfrm>
            <a:off x="11340465" y="6067110"/>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solidFill>
                <a:schemeClr val="bg1"/>
              </a:solidFill>
            </a:endParaRPr>
          </a:p>
        </p:txBody>
      </p:sp>
      <p:sp>
        <p:nvSpPr>
          <p:cNvPr id="35" name="TextBox 34">
            <a:extLst>
              <a:ext uri="{FF2B5EF4-FFF2-40B4-BE49-F238E27FC236}">
                <a16:creationId xmlns:a16="http://schemas.microsoft.com/office/drawing/2014/main" id="{6B39EE56-86F9-2F93-C2FA-FD7AEBC19AA1}"/>
              </a:ext>
            </a:extLst>
          </p:cNvPr>
          <p:cNvSpPr txBox="1"/>
          <p:nvPr userDrawn="1"/>
        </p:nvSpPr>
        <p:spPr>
          <a:xfrm>
            <a:off x="381000" y="6375719"/>
            <a:ext cx="1962397" cy="307777"/>
          </a:xfrm>
          <a:prstGeom prst="rect">
            <a:avLst/>
          </a:prstGeom>
          <a:noFill/>
        </p:spPr>
        <p:txBody>
          <a:bodyPr wrap="none" rtlCol="0">
            <a:spAutoFit/>
          </a:bodyPr>
          <a:lstStyle/>
          <a:p>
            <a:r>
              <a:rPr lang="en-IN" sz="1400" baseline="0">
                <a:latin typeface="Roboto Slab" pitchFamily="2" charset="0"/>
                <a:ea typeface="Roboto Slab" pitchFamily="2" charset="0"/>
              </a:rPr>
              <a:t>Certified AI Engineer</a:t>
            </a:r>
          </a:p>
        </p:txBody>
      </p:sp>
      <p:sp>
        <p:nvSpPr>
          <p:cNvPr id="36" name="TextBox 35">
            <a:extLst>
              <a:ext uri="{FF2B5EF4-FFF2-40B4-BE49-F238E27FC236}">
                <a16:creationId xmlns:a16="http://schemas.microsoft.com/office/drawing/2014/main" id="{22EC0FC4-945B-9088-8096-FBB2AFB54B6D}"/>
              </a:ext>
            </a:extLst>
          </p:cNvPr>
          <p:cNvSpPr txBox="1"/>
          <p:nvPr userDrawn="1"/>
        </p:nvSpPr>
        <p:spPr>
          <a:xfrm>
            <a:off x="7497918" y="6350576"/>
            <a:ext cx="3740126" cy="461665"/>
          </a:xfrm>
          <a:prstGeom prst="rect">
            <a:avLst/>
          </a:prstGeom>
          <a:noFill/>
        </p:spPr>
        <p:txBody>
          <a:bodyPr wrap="none" rtlCol="0">
            <a:spAutoFit/>
          </a:bodyPr>
          <a:lstStyle/>
          <a:p>
            <a:pPr algn="r"/>
            <a:r>
              <a:rPr lang="en-IN" sz="1200">
                <a:latin typeface="Roboto Slab" pitchFamily="2" charset="0"/>
                <a:ea typeface="Roboto Slab" pitchFamily="2" charset="0"/>
              </a:rPr>
              <a:t>REVA Academy for Corporate Excellence – RACE</a:t>
            </a:r>
          </a:p>
          <a:p>
            <a:pPr algn="r"/>
            <a:r>
              <a:rPr lang="en-IN" sz="1200" b="0">
                <a:latin typeface="Roboto Slab" pitchFamily="2" charset="0"/>
                <a:ea typeface="Roboto Slab" pitchFamily="2" charset="0"/>
              </a:rPr>
              <a:t>race.reva.edu.in</a:t>
            </a:r>
          </a:p>
        </p:txBody>
      </p:sp>
      <p:sp>
        <p:nvSpPr>
          <p:cNvPr id="37" name="Slide Number Placeholder 5">
            <a:extLst>
              <a:ext uri="{FF2B5EF4-FFF2-40B4-BE49-F238E27FC236}">
                <a16:creationId xmlns:a16="http://schemas.microsoft.com/office/drawing/2014/main" id="{0F4689E8-226F-591E-DB1D-2B396802ED30}"/>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a:p>
        </p:txBody>
      </p:sp>
    </p:spTree>
    <p:extLst>
      <p:ext uri="{BB962C8B-B14F-4D97-AF65-F5344CB8AC3E}">
        <p14:creationId xmlns:p14="http://schemas.microsoft.com/office/powerpoint/2010/main" val="351647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89811" y="239568"/>
            <a:ext cx="7541669" cy="693375"/>
          </a:xfrm>
        </p:spPr>
        <p:txBody>
          <a:bodyPr>
            <a:normAutofit/>
          </a:bodyPr>
          <a:lstStyle>
            <a:lvl1pPr algn="l">
              <a:defRPr sz="3600">
                <a:latin typeface="+mj-lt"/>
                <a:ea typeface="Roboto" panose="02000000000000000000" pitchFamily="2" charset="0"/>
              </a:defRPr>
            </a:lvl1pPr>
          </a:lstStyle>
          <a:p>
            <a:r>
              <a:rPr lang="en-US"/>
              <a:t>Click to edit Master title style</a:t>
            </a:r>
          </a:p>
        </p:txBody>
      </p:sp>
      <p:cxnSp>
        <p:nvCxnSpPr>
          <p:cNvPr id="32" name="Straight Connector 31">
            <a:extLst>
              <a:ext uri="{FF2B5EF4-FFF2-40B4-BE49-F238E27FC236}">
                <a16:creationId xmlns:a16="http://schemas.microsoft.com/office/drawing/2014/main" id="{9D5E1A02-4CED-AD06-ADD4-0523712293BA}"/>
              </a:ext>
            </a:extLst>
          </p:cNvPr>
          <p:cNvCxnSpPr>
            <a:cxnSpLocks/>
          </p:cNvCxnSpPr>
          <p:nvPr userDrawn="1"/>
        </p:nvCxnSpPr>
        <p:spPr>
          <a:xfrm>
            <a:off x="396240" y="968015"/>
            <a:ext cx="1139952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 name="Graphic 5">
            <a:extLst>
              <a:ext uri="{FF2B5EF4-FFF2-40B4-BE49-F238E27FC236}">
                <a16:creationId xmlns:a16="http://schemas.microsoft.com/office/drawing/2014/main" id="{72CF3780-437B-3307-AAEE-19029341C071}"/>
              </a:ext>
            </a:extLst>
          </p:cNvPr>
          <p:cNvGrpSpPr>
            <a:grpSpLocks noChangeAspect="1"/>
          </p:cNvGrpSpPr>
          <p:nvPr userDrawn="1"/>
        </p:nvGrpSpPr>
        <p:grpSpPr>
          <a:xfrm>
            <a:off x="9554890" y="233046"/>
            <a:ext cx="2262122" cy="630000"/>
            <a:chOff x="1355725" y="1600200"/>
            <a:chExt cx="9480550" cy="2640329"/>
          </a:xfrm>
        </p:grpSpPr>
        <p:sp>
          <p:nvSpPr>
            <p:cNvPr id="5" name="Freeform: Shape 13">
              <a:extLst>
                <a:ext uri="{FF2B5EF4-FFF2-40B4-BE49-F238E27FC236}">
                  <a16:creationId xmlns:a16="http://schemas.microsoft.com/office/drawing/2014/main" id="{4F3CC811-EE5A-D41C-1C65-D7A16FC28C9A}"/>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solidFill>
              <a:srgbClr val="585860"/>
            </a:solidFill>
            <a:ln w="6350" cap="flat">
              <a:noFill/>
              <a:prstDash val="solid"/>
              <a:miter/>
            </a:ln>
          </p:spPr>
          <p:txBody>
            <a:bodyPr rtlCol="0" anchor="ctr"/>
            <a:lstStyle/>
            <a:p>
              <a:endParaRPr lang="en-IN"/>
            </a:p>
          </p:txBody>
        </p:sp>
        <p:sp>
          <p:nvSpPr>
            <p:cNvPr id="6" name="Freeform: Shape 5156">
              <a:extLst>
                <a:ext uri="{FF2B5EF4-FFF2-40B4-BE49-F238E27FC236}">
                  <a16:creationId xmlns:a16="http://schemas.microsoft.com/office/drawing/2014/main" id="{95BA0484-6D97-FD29-5111-84E36C2F6649}"/>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solidFill>
              <a:srgbClr val="F28128"/>
            </a:solidFill>
            <a:ln w="6350" cap="flat">
              <a:noFill/>
              <a:prstDash val="solid"/>
              <a:miter/>
            </a:ln>
          </p:spPr>
          <p:txBody>
            <a:bodyPr rtlCol="0" anchor="ctr"/>
            <a:lstStyle/>
            <a:p>
              <a:endParaRPr lang="en-IN"/>
            </a:p>
          </p:txBody>
        </p:sp>
        <p:sp>
          <p:nvSpPr>
            <p:cNvPr id="7" name="Freeform: Shape 5157">
              <a:extLst>
                <a:ext uri="{FF2B5EF4-FFF2-40B4-BE49-F238E27FC236}">
                  <a16:creationId xmlns:a16="http://schemas.microsoft.com/office/drawing/2014/main" id="{20EFDA6E-4844-155E-1AAB-49E94723B404}"/>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solidFill>
              <a:srgbClr val="F28128"/>
            </a:solidFill>
            <a:ln w="6350" cap="flat">
              <a:noFill/>
              <a:prstDash val="solid"/>
              <a:miter/>
            </a:ln>
          </p:spPr>
          <p:txBody>
            <a:bodyPr rtlCol="0" anchor="ctr"/>
            <a:lstStyle/>
            <a:p>
              <a:endParaRPr lang="en-IN"/>
            </a:p>
          </p:txBody>
        </p:sp>
        <p:sp>
          <p:nvSpPr>
            <p:cNvPr id="8" name="Freeform: Shape 5158">
              <a:extLst>
                <a:ext uri="{FF2B5EF4-FFF2-40B4-BE49-F238E27FC236}">
                  <a16:creationId xmlns:a16="http://schemas.microsoft.com/office/drawing/2014/main" id="{992C83EF-C6FD-163E-749F-E98F086A80EC}"/>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solidFill>
              <a:srgbClr val="F28128"/>
            </a:solidFill>
            <a:ln w="6350" cap="flat">
              <a:noFill/>
              <a:prstDash val="solid"/>
              <a:miter/>
            </a:ln>
          </p:spPr>
          <p:txBody>
            <a:bodyPr rtlCol="0" anchor="ctr"/>
            <a:lstStyle/>
            <a:p>
              <a:endParaRPr lang="en-IN"/>
            </a:p>
          </p:txBody>
        </p:sp>
        <p:sp>
          <p:nvSpPr>
            <p:cNvPr id="9" name="Freeform: Shape 5159">
              <a:extLst>
                <a:ext uri="{FF2B5EF4-FFF2-40B4-BE49-F238E27FC236}">
                  <a16:creationId xmlns:a16="http://schemas.microsoft.com/office/drawing/2014/main" id="{E7334EFA-DB18-A0D8-B364-A88EF0407625}"/>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solidFill>
              <a:srgbClr val="F28128"/>
            </a:solidFill>
            <a:ln w="6350" cap="flat">
              <a:noFill/>
              <a:prstDash val="solid"/>
              <a:miter/>
            </a:ln>
          </p:spPr>
          <p:txBody>
            <a:bodyPr rtlCol="0" anchor="ctr"/>
            <a:lstStyle/>
            <a:p>
              <a:endParaRPr lang="en-IN"/>
            </a:p>
          </p:txBody>
        </p:sp>
        <p:sp>
          <p:nvSpPr>
            <p:cNvPr id="10" name="Freeform: Shape 5160">
              <a:extLst>
                <a:ext uri="{FF2B5EF4-FFF2-40B4-BE49-F238E27FC236}">
                  <a16:creationId xmlns:a16="http://schemas.microsoft.com/office/drawing/2014/main" id="{793490E4-87D3-510F-253E-2B22661A7330}"/>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solidFill>
              <a:srgbClr val="F28128"/>
            </a:solidFill>
            <a:ln w="6350" cap="flat">
              <a:noFill/>
              <a:prstDash val="solid"/>
              <a:miter/>
            </a:ln>
          </p:spPr>
          <p:txBody>
            <a:bodyPr rtlCol="0" anchor="ctr"/>
            <a:lstStyle/>
            <a:p>
              <a:endParaRPr lang="en-IN"/>
            </a:p>
          </p:txBody>
        </p:sp>
        <p:sp>
          <p:nvSpPr>
            <p:cNvPr id="11" name="Freeform: Shape 5161">
              <a:extLst>
                <a:ext uri="{FF2B5EF4-FFF2-40B4-BE49-F238E27FC236}">
                  <a16:creationId xmlns:a16="http://schemas.microsoft.com/office/drawing/2014/main" id="{1ADCB5AE-D78F-CCF2-A136-8F403FE41184}"/>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solidFill>
              <a:srgbClr val="F28128"/>
            </a:solidFill>
            <a:ln w="6350" cap="flat">
              <a:noFill/>
              <a:prstDash val="solid"/>
              <a:miter/>
            </a:ln>
          </p:spPr>
          <p:txBody>
            <a:bodyPr rtlCol="0" anchor="ctr"/>
            <a:lstStyle/>
            <a:p>
              <a:endParaRPr lang="en-IN"/>
            </a:p>
          </p:txBody>
        </p:sp>
        <p:sp>
          <p:nvSpPr>
            <p:cNvPr id="12" name="Freeform: Shape 5162">
              <a:extLst>
                <a:ext uri="{FF2B5EF4-FFF2-40B4-BE49-F238E27FC236}">
                  <a16:creationId xmlns:a16="http://schemas.microsoft.com/office/drawing/2014/main" id="{F309A72F-F64F-9A24-F1B4-F02EA89578CD}"/>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solidFill>
              <a:srgbClr val="F28128"/>
            </a:solidFill>
            <a:ln w="6350" cap="flat">
              <a:noFill/>
              <a:prstDash val="solid"/>
              <a:miter/>
            </a:ln>
          </p:spPr>
          <p:txBody>
            <a:bodyPr rtlCol="0" anchor="ctr"/>
            <a:lstStyle/>
            <a:p>
              <a:endParaRPr lang="en-IN"/>
            </a:p>
          </p:txBody>
        </p:sp>
        <p:sp>
          <p:nvSpPr>
            <p:cNvPr id="13" name="Freeform: Shape 5163">
              <a:extLst>
                <a:ext uri="{FF2B5EF4-FFF2-40B4-BE49-F238E27FC236}">
                  <a16:creationId xmlns:a16="http://schemas.microsoft.com/office/drawing/2014/main" id="{34A4361B-7835-615F-4CD2-F8EC99B9AD12}"/>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solidFill>
              <a:srgbClr val="F28128"/>
            </a:solidFill>
            <a:ln w="6350" cap="flat">
              <a:noFill/>
              <a:prstDash val="solid"/>
              <a:miter/>
            </a:ln>
          </p:spPr>
          <p:txBody>
            <a:bodyPr rtlCol="0" anchor="ctr"/>
            <a:lstStyle/>
            <a:p>
              <a:endParaRPr lang="en-IN"/>
            </a:p>
          </p:txBody>
        </p:sp>
        <p:sp>
          <p:nvSpPr>
            <p:cNvPr id="14" name="Freeform: Shape 5164">
              <a:extLst>
                <a:ext uri="{FF2B5EF4-FFF2-40B4-BE49-F238E27FC236}">
                  <a16:creationId xmlns:a16="http://schemas.microsoft.com/office/drawing/2014/main" id="{FC33B78F-975A-B45A-E3C6-BC5A640E772D}"/>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solidFill>
              <a:srgbClr val="F28128"/>
            </a:solidFill>
            <a:ln w="6350" cap="flat">
              <a:noFill/>
              <a:prstDash val="solid"/>
              <a:miter/>
            </a:ln>
          </p:spPr>
          <p:txBody>
            <a:bodyPr rtlCol="0" anchor="ctr"/>
            <a:lstStyle/>
            <a:p>
              <a:endParaRPr lang="en-IN"/>
            </a:p>
          </p:txBody>
        </p:sp>
        <p:sp>
          <p:nvSpPr>
            <p:cNvPr id="15" name="Freeform: Shape 5165">
              <a:extLst>
                <a:ext uri="{FF2B5EF4-FFF2-40B4-BE49-F238E27FC236}">
                  <a16:creationId xmlns:a16="http://schemas.microsoft.com/office/drawing/2014/main" id="{87D88A73-2245-7A3F-6E0B-E00152DA062A}"/>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solidFill>
              <a:srgbClr val="F28128"/>
            </a:solidFill>
            <a:ln w="6350" cap="flat">
              <a:noFill/>
              <a:prstDash val="solid"/>
              <a:miter/>
            </a:ln>
          </p:spPr>
          <p:txBody>
            <a:bodyPr rtlCol="0" anchor="ctr"/>
            <a:lstStyle/>
            <a:p>
              <a:endParaRPr lang="en-IN"/>
            </a:p>
          </p:txBody>
        </p:sp>
        <p:sp>
          <p:nvSpPr>
            <p:cNvPr id="16" name="Freeform: Shape 5166">
              <a:extLst>
                <a:ext uri="{FF2B5EF4-FFF2-40B4-BE49-F238E27FC236}">
                  <a16:creationId xmlns:a16="http://schemas.microsoft.com/office/drawing/2014/main" id="{195F4F6E-05E1-2657-BDBB-F2A076D3956A}"/>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solidFill>
              <a:srgbClr val="F28128"/>
            </a:solidFill>
            <a:ln w="6350" cap="flat">
              <a:noFill/>
              <a:prstDash val="solid"/>
              <a:miter/>
            </a:ln>
          </p:spPr>
          <p:txBody>
            <a:bodyPr rtlCol="0" anchor="ctr"/>
            <a:lstStyle/>
            <a:p>
              <a:endParaRPr lang="en-IN"/>
            </a:p>
          </p:txBody>
        </p:sp>
        <p:sp>
          <p:nvSpPr>
            <p:cNvPr id="17" name="Freeform: Shape 5167">
              <a:extLst>
                <a:ext uri="{FF2B5EF4-FFF2-40B4-BE49-F238E27FC236}">
                  <a16:creationId xmlns:a16="http://schemas.microsoft.com/office/drawing/2014/main" id="{BD0C69AF-F997-6FDB-BC15-C3ACA539F107}"/>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solidFill>
              <a:srgbClr val="F28128"/>
            </a:solidFill>
            <a:ln w="6350" cap="flat">
              <a:noFill/>
              <a:prstDash val="solid"/>
              <a:miter/>
            </a:ln>
          </p:spPr>
          <p:txBody>
            <a:bodyPr rtlCol="0" anchor="ctr"/>
            <a:lstStyle/>
            <a:p>
              <a:endParaRPr lang="en-IN"/>
            </a:p>
          </p:txBody>
        </p:sp>
        <p:sp>
          <p:nvSpPr>
            <p:cNvPr id="18" name="Freeform: Shape 5168">
              <a:extLst>
                <a:ext uri="{FF2B5EF4-FFF2-40B4-BE49-F238E27FC236}">
                  <a16:creationId xmlns:a16="http://schemas.microsoft.com/office/drawing/2014/main" id="{EE9E0B2C-BE99-63E8-4DCE-1364A2134250}"/>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solidFill>
              <a:srgbClr val="F28128"/>
            </a:solidFill>
            <a:ln w="6350" cap="flat">
              <a:noFill/>
              <a:prstDash val="solid"/>
              <a:miter/>
            </a:ln>
          </p:spPr>
          <p:txBody>
            <a:bodyPr rtlCol="0" anchor="ctr"/>
            <a:lstStyle/>
            <a:p>
              <a:endParaRPr lang="en-IN"/>
            </a:p>
          </p:txBody>
        </p:sp>
        <p:sp>
          <p:nvSpPr>
            <p:cNvPr id="19" name="Freeform: Shape 5169">
              <a:extLst>
                <a:ext uri="{FF2B5EF4-FFF2-40B4-BE49-F238E27FC236}">
                  <a16:creationId xmlns:a16="http://schemas.microsoft.com/office/drawing/2014/main" id="{EA415077-C4CA-06A6-C0B9-AD2CAA20BA5A}"/>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solidFill>
              <a:srgbClr val="585860"/>
            </a:solidFill>
            <a:ln w="6350" cap="flat">
              <a:noFill/>
              <a:prstDash val="solid"/>
              <a:miter/>
            </a:ln>
          </p:spPr>
          <p:txBody>
            <a:bodyPr rtlCol="0" anchor="ctr"/>
            <a:lstStyle/>
            <a:p>
              <a:endParaRPr lang="en-IN"/>
            </a:p>
          </p:txBody>
        </p:sp>
        <p:sp>
          <p:nvSpPr>
            <p:cNvPr id="20" name="Freeform: Shape 5170">
              <a:extLst>
                <a:ext uri="{FF2B5EF4-FFF2-40B4-BE49-F238E27FC236}">
                  <a16:creationId xmlns:a16="http://schemas.microsoft.com/office/drawing/2014/main" id="{98F4F79E-F07C-D0BD-D554-D36F273F0B7B}"/>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solidFill>
              <a:srgbClr val="585860"/>
            </a:solidFill>
            <a:ln w="6350" cap="flat">
              <a:noFill/>
              <a:prstDash val="solid"/>
              <a:miter/>
            </a:ln>
          </p:spPr>
          <p:txBody>
            <a:bodyPr rtlCol="0" anchor="ctr"/>
            <a:lstStyle/>
            <a:p>
              <a:endParaRPr lang="en-IN"/>
            </a:p>
          </p:txBody>
        </p:sp>
        <p:sp>
          <p:nvSpPr>
            <p:cNvPr id="21" name="Freeform: Shape 5171">
              <a:extLst>
                <a:ext uri="{FF2B5EF4-FFF2-40B4-BE49-F238E27FC236}">
                  <a16:creationId xmlns:a16="http://schemas.microsoft.com/office/drawing/2014/main" id="{37C5FF2E-35C9-85D6-E47A-78A8909D9152}"/>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sp>
          <p:nvSpPr>
            <p:cNvPr id="22" name="Freeform: Shape 5172">
              <a:extLst>
                <a:ext uri="{FF2B5EF4-FFF2-40B4-BE49-F238E27FC236}">
                  <a16:creationId xmlns:a16="http://schemas.microsoft.com/office/drawing/2014/main" id="{5C6BB05A-B29A-30DE-515E-F6C0BC192368}"/>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solidFill>
              <a:srgbClr val="585860"/>
            </a:solidFill>
            <a:ln w="6350" cap="flat">
              <a:noFill/>
              <a:prstDash val="solid"/>
              <a:miter/>
            </a:ln>
          </p:spPr>
          <p:txBody>
            <a:bodyPr rtlCol="0" anchor="ctr"/>
            <a:lstStyle/>
            <a:p>
              <a:endParaRPr lang="en-IN"/>
            </a:p>
          </p:txBody>
        </p:sp>
        <p:sp>
          <p:nvSpPr>
            <p:cNvPr id="23" name="Freeform: Shape 5173">
              <a:extLst>
                <a:ext uri="{FF2B5EF4-FFF2-40B4-BE49-F238E27FC236}">
                  <a16:creationId xmlns:a16="http://schemas.microsoft.com/office/drawing/2014/main" id="{341ADAFE-0094-C55C-B494-3542D8539CD6}"/>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solidFill>
              <a:srgbClr val="585860"/>
            </a:solidFill>
            <a:ln w="6350" cap="flat">
              <a:noFill/>
              <a:prstDash val="solid"/>
              <a:miter/>
            </a:ln>
          </p:spPr>
          <p:txBody>
            <a:bodyPr rtlCol="0" anchor="ctr"/>
            <a:lstStyle/>
            <a:p>
              <a:endParaRPr lang="en-IN"/>
            </a:p>
          </p:txBody>
        </p:sp>
        <p:sp>
          <p:nvSpPr>
            <p:cNvPr id="24" name="Freeform: Shape 5174">
              <a:extLst>
                <a:ext uri="{FF2B5EF4-FFF2-40B4-BE49-F238E27FC236}">
                  <a16:creationId xmlns:a16="http://schemas.microsoft.com/office/drawing/2014/main" id="{257C3512-EE0F-A130-E21E-3088E2523594}"/>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solidFill>
              <a:srgbClr val="585860"/>
            </a:solidFill>
            <a:ln w="6350" cap="flat">
              <a:noFill/>
              <a:prstDash val="solid"/>
              <a:miter/>
            </a:ln>
          </p:spPr>
          <p:txBody>
            <a:bodyPr rtlCol="0" anchor="ctr"/>
            <a:lstStyle/>
            <a:p>
              <a:endParaRPr lang="en-IN"/>
            </a:p>
          </p:txBody>
        </p:sp>
        <p:sp>
          <p:nvSpPr>
            <p:cNvPr id="25" name="Freeform: Shape 5175">
              <a:extLst>
                <a:ext uri="{FF2B5EF4-FFF2-40B4-BE49-F238E27FC236}">
                  <a16:creationId xmlns:a16="http://schemas.microsoft.com/office/drawing/2014/main" id="{A1687D51-C40A-A261-78CC-B8BBD979806C}"/>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solidFill>
              <a:srgbClr val="585860"/>
            </a:solidFill>
            <a:ln w="6350" cap="flat">
              <a:noFill/>
              <a:prstDash val="solid"/>
              <a:miter/>
            </a:ln>
          </p:spPr>
          <p:txBody>
            <a:bodyPr rtlCol="0" anchor="ctr"/>
            <a:lstStyle/>
            <a:p>
              <a:endParaRPr lang="en-IN"/>
            </a:p>
          </p:txBody>
        </p:sp>
        <p:sp>
          <p:nvSpPr>
            <p:cNvPr id="26" name="Freeform: Shape 5176">
              <a:extLst>
                <a:ext uri="{FF2B5EF4-FFF2-40B4-BE49-F238E27FC236}">
                  <a16:creationId xmlns:a16="http://schemas.microsoft.com/office/drawing/2014/main" id="{1C7FF950-CEC8-3281-6664-219F783302B4}"/>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solidFill>
              <a:srgbClr val="585860"/>
            </a:solidFill>
            <a:ln w="6350" cap="flat">
              <a:noFill/>
              <a:prstDash val="solid"/>
              <a:miter/>
            </a:ln>
          </p:spPr>
          <p:txBody>
            <a:bodyPr rtlCol="0" anchor="ctr"/>
            <a:lstStyle/>
            <a:p>
              <a:endParaRPr lang="en-IN"/>
            </a:p>
          </p:txBody>
        </p:sp>
        <p:sp>
          <p:nvSpPr>
            <p:cNvPr id="27" name="Freeform: Shape 5177">
              <a:extLst>
                <a:ext uri="{FF2B5EF4-FFF2-40B4-BE49-F238E27FC236}">
                  <a16:creationId xmlns:a16="http://schemas.microsoft.com/office/drawing/2014/main" id="{218C5CC3-413A-E52C-46F6-DB6E787C10BC}"/>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solidFill>
              <a:srgbClr val="585860"/>
            </a:solidFill>
            <a:ln w="6350" cap="flat">
              <a:noFill/>
              <a:prstDash val="solid"/>
              <a:miter/>
            </a:ln>
          </p:spPr>
          <p:txBody>
            <a:bodyPr rtlCol="0" anchor="ctr"/>
            <a:lstStyle/>
            <a:p>
              <a:endParaRPr lang="en-IN"/>
            </a:p>
          </p:txBody>
        </p:sp>
        <p:sp>
          <p:nvSpPr>
            <p:cNvPr id="28" name="Freeform: Shape 5178">
              <a:extLst>
                <a:ext uri="{FF2B5EF4-FFF2-40B4-BE49-F238E27FC236}">
                  <a16:creationId xmlns:a16="http://schemas.microsoft.com/office/drawing/2014/main" id="{5772382D-2793-2197-9BDD-B82D61D86CCF}"/>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solidFill>
              <a:srgbClr val="585860"/>
            </a:solidFill>
            <a:ln w="6350" cap="flat">
              <a:noFill/>
              <a:prstDash val="solid"/>
              <a:miter/>
            </a:ln>
          </p:spPr>
          <p:txBody>
            <a:bodyPr rtlCol="0" anchor="ctr"/>
            <a:lstStyle/>
            <a:p>
              <a:endParaRPr lang="en-IN"/>
            </a:p>
          </p:txBody>
        </p:sp>
      </p:grpSp>
      <p:pic>
        <p:nvPicPr>
          <p:cNvPr id="29" name="Picture 2">
            <a:extLst>
              <a:ext uri="{FF2B5EF4-FFF2-40B4-BE49-F238E27FC236}">
                <a16:creationId xmlns:a16="http://schemas.microsoft.com/office/drawing/2014/main" id="{ACFB00A3-FDE6-B7A3-05A5-3FF1B8FA9E9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37934" y="176730"/>
            <a:ext cx="1596571" cy="508283"/>
          </a:xfrm>
          <a:prstGeom prst="rect">
            <a:avLst/>
          </a:prstGeom>
          <a:noFill/>
          <a:extLst>
            <a:ext uri="{909E8E84-426E-40DD-AFC4-6F175D3DCCD1}">
              <a14:hiddenFill xmlns:a14="http://schemas.microsoft.com/office/drawing/2010/main">
                <a:solidFill>
                  <a:srgbClr val="FFFFFF"/>
                </a:solidFill>
              </a14:hiddenFill>
            </a:ext>
          </a:extLst>
        </p:spPr>
      </p:pic>
      <p:sp>
        <p:nvSpPr>
          <p:cNvPr id="30" name="Freeform: Shape 50">
            <a:extLst>
              <a:ext uri="{FF2B5EF4-FFF2-40B4-BE49-F238E27FC236}">
                <a16:creationId xmlns:a16="http://schemas.microsoft.com/office/drawing/2014/main" id="{60B338BD-0A85-5103-EB37-7C670649AD15}"/>
              </a:ext>
            </a:extLst>
          </p:cNvPr>
          <p:cNvSpPr/>
          <p:nvPr userDrawn="1"/>
        </p:nvSpPr>
        <p:spPr>
          <a:xfrm>
            <a:off x="11174730" y="5599429"/>
            <a:ext cx="1017269" cy="1258570"/>
          </a:xfrm>
          <a:custGeom>
            <a:avLst/>
            <a:gdLst>
              <a:gd name="connsiteX0" fmla="*/ 0 w 1017269"/>
              <a:gd name="connsiteY0" fmla="*/ 1258570 h 1258570"/>
              <a:gd name="connsiteX1" fmla="*/ 1017270 w 1017269"/>
              <a:gd name="connsiteY1" fmla="*/ 1258570 h 1258570"/>
              <a:gd name="connsiteX2" fmla="*/ 1017270 w 1017269"/>
              <a:gd name="connsiteY2" fmla="*/ 0 h 1258570"/>
            </a:gdLst>
            <a:ahLst/>
            <a:cxnLst>
              <a:cxn ang="0">
                <a:pos x="connsiteX0" y="connsiteY0"/>
              </a:cxn>
              <a:cxn ang="0">
                <a:pos x="connsiteX1" y="connsiteY1"/>
              </a:cxn>
              <a:cxn ang="0">
                <a:pos x="connsiteX2" y="connsiteY2"/>
              </a:cxn>
            </a:cxnLst>
            <a:rect l="l" t="t" r="r" b="b"/>
            <a:pathLst>
              <a:path w="1017269" h="1258570">
                <a:moveTo>
                  <a:pt x="0" y="1258570"/>
                </a:moveTo>
                <a:lnTo>
                  <a:pt x="1017270" y="1258570"/>
                </a:lnTo>
                <a:lnTo>
                  <a:pt x="1017270" y="0"/>
                </a:lnTo>
              </a:path>
            </a:pathLst>
          </a:custGeom>
          <a:solidFill>
            <a:srgbClr val="575560"/>
          </a:solidFill>
          <a:ln w="6350" cap="flat">
            <a:noFill/>
            <a:prstDash val="solid"/>
            <a:miter/>
          </a:ln>
        </p:spPr>
        <p:txBody>
          <a:bodyPr rtlCol="0" anchor="ctr"/>
          <a:lstStyle/>
          <a:p>
            <a:endParaRPr lang="en-IN"/>
          </a:p>
        </p:txBody>
      </p:sp>
      <p:sp>
        <p:nvSpPr>
          <p:cNvPr id="31" name="Freeform: Shape 51">
            <a:extLst>
              <a:ext uri="{FF2B5EF4-FFF2-40B4-BE49-F238E27FC236}">
                <a16:creationId xmlns:a16="http://schemas.microsoft.com/office/drawing/2014/main" id="{709E4AB0-CA99-C33F-CCA3-E0E0CCD96542}"/>
              </a:ext>
            </a:extLst>
          </p:cNvPr>
          <p:cNvSpPr/>
          <p:nvPr userDrawn="1"/>
        </p:nvSpPr>
        <p:spPr>
          <a:xfrm>
            <a:off x="11340465" y="6067110"/>
            <a:ext cx="617219" cy="617219"/>
          </a:xfrm>
          <a:custGeom>
            <a:avLst/>
            <a:gdLst>
              <a:gd name="connsiteX0" fmla="*/ 617220 w 617219"/>
              <a:gd name="connsiteY0" fmla="*/ 308610 h 617219"/>
              <a:gd name="connsiteX1" fmla="*/ 308610 w 617219"/>
              <a:gd name="connsiteY1" fmla="*/ 617220 h 617219"/>
              <a:gd name="connsiteX2" fmla="*/ 0 w 617219"/>
              <a:gd name="connsiteY2" fmla="*/ 308610 h 617219"/>
              <a:gd name="connsiteX3" fmla="*/ 308610 w 617219"/>
              <a:gd name="connsiteY3" fmla="*/ 1 h 617219"/>
              <a:gd name="connsiteX4" fmla="*/ 617220 w 617219"/>
              <a:gd name="connsiteY4" fmla="*/ 308610 h 61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9" h="617219">
                <a:moveTo>
                  <a:pt x="617220" y="308610"/>
                </a:moveTo>
                <a:cubicBezTo>
                  <a:pt x="617220" y="479051"/>
                  <a:pt x="479051" y="617220"/>
                  <a:pt x="308610" y="617220"/>
                </a:cubicBezTo>
                <a:cubicBezTo>
                  <a:pt x="138169" y="617220"/>
                  <a:pt x="0" y="479051"/>
                  <a:pt x="0" y="308610"/>
                </a:cubicBezTo>
                <a:cubicBezTo>
                  <a:pt x="0" y="138170"/>
                  <a:pt x="138169" y="1"/>
                  <a:pt x="308610" y="1"/>
                </a:cubicBezTo>
                <a:cubicBezTo>
                  <a:pt x="479051" y="1"/>
                  <a:pt x="617220" y="138170"/>
                  <a:pt x="617220" y="308610"/>
                </a:cubicBezTo>
                <a:close/>
              </a:path>
            </a:pathLst>
          </a:custGeom>
          <a:solidFill>
            <a:srgbClr val="F28128"/>
          </a:solidFill>
          <a:ln w="6350" cap="flat">
            <a:noFill/>
            <a:prstDash val="solid"/>
            <a:miter/>
          </a:ln>
        </p:spPr>
        <p:txBody>
          <a:bodyPr rtlCol="0" anchor="ctr"/>
          <a:lstStyle/>
          <a:p>
            <a:endParaRPr lang="en-IN">
              <a:solidFill>
                <a:schemeClr val="bg1"/>
              </a:solidFill>
            </a:endParaRPr>
          </a:p>
        </p:txBody>
      </p:sp>
      <p:sp>
        <p:nvSpPr>
          <p:cNvPr id="33" name="TextBox 32">
            <a:extLst>
              <a:ext uri="{FF2B5EF4-FFF2-40B4-BE49-F238E27FC236}">
                <a16:creationId xmlns:a16="http://schemas.microsoft.com/office/drawing/2014/main" id="{A2549EFE-391B-8D63-146E-A2DD38668E5E}"/>
              </a:ext>
            </a:extLst>
          </p:cNvPr>
          <p:cNvSpPr txBox="1"/>
          <p:nvPr userDrawn="1"/>
        </p:nvSpPr>
        <p:spPr>
          <a:xfrm>
            <a:off x="381000" y="6375719"/>
            <a:ext cx="1962397" cy="307777"/>
          </a:xfrm>
          <a:prstGeom prst="rect">
            <a:avLst/>
          </a:prstGeom>
          <a:noFill/>
        </p:spPr>
        <p:txBody>
          <a:bodyPr wrap="none" rtlCol="0">
            <a:spAutoFit/>
          </a:bodyPr>
          <a:lstStyle/>
          <a:p>
            <a:r>
              <a:rPr lang="en-IN" sz="1400" baseline="0">
                <a:latin typeface="Roboto Slab" pitchFamily="2" charset="0"/>
                <a:ea typeface="Roboto Slab" pitchFamily="2" charset="0"/>
              </a:rPr>
              <a:t>Certified AI Engineer</a:t>
            </a:r>
          </a:p>
        </p:txBody>
      </p:sp>
      <p:sp>
        <p:nvSpPr>
          <p:cNvPr id="34" name="TextBox 33">
            <a:extLst>
              <a:ext uri="{FF2B5EF4-FFF2-40B4-BE49-F238E27FC236}">
                <a16:creationId xmlns:a16="http://schemas.microsoft.com/office/drawing/2014/main" id="{5A426994-BDC8-BC55-CDC4-854360CABD0F}"/>
              </a:ext>
            </a:extLst>
          </p:cNvPr>
          <p:cNvSpPr txBox="1"/>
          <p:nvPr userDrawn="1"/>
        </p:nvSpPr>
        <p:spPr>
          <a:xfrm>
            <a:off x="7497918" y="6350576"/>
            <a:ext cx="3740126" cy="461665"/>
          </a:xfrm>
          <a:prstGeom prst="rect">
            <a:avLst/>
          </a:prstGeom>
          <a:noFill/>
        </p:spPr>
        <p:txBody>
          <a:bodyPr wrap="none" rtlCol="0">
            <a:spAutoFit/>
          </a:bodyPr>
          <a:lstStyle/>
          <a:p>
            <a:pPr algn="r"/>
            <a:r>
              <a:rPr lang="en-IN" sz="1200">
                <a:latin typeface="Roboto Slab" pitchFamily="2" charset="0"/>
                <a:ea typeface="Roboto Slab" pitchFamily="2" charset="0"/>
              </a:rPr>
              <a:t>REVA Academy for Corporate Excellence – RACE</a:t>
            </a:r>
          </a:p>
          <a:p>
            <a:pPr algn="r"/>
            <a:r>
              <a:rPr lang="en-IN" sz="1200" b="0">
                <a:latin typeface="Roboto Slab" pitchFamily="2" charset="0"/>
                <a:ea typeface="Roboto Slab" pitchFamily="2" charset="0"/>
              </a:rPr>
              <a:t>race.reva.edu.in</a:t>
            </a:r>
          </a:p>
        </p:txBody>
      </p:sp>
      <p:sp>
        <p:nvSpPr>
          <p:cNvPr id="35" name="Slide Number Placeholder 5">
            <a:extLst>
              <a:ext uri="{FF2B5EF4-FFF2-40B4-BE49-F238E27FC236}">
                <a16:creationId xmlns:a16="http://schemas.microsoft.com/office/drawing/2014/main" id="{0C1682D5-7F98-0960-C90B-0A58830BDDFC}"/>
              </a:ext>
            </a:extLst>
          </p:cNvPr>
          <p:cNvSpPr>
            <a:spLocks noGrp="1"/>
          </p:cNvSpPr>
          <p:nvPr>
            <p:ph type="sldNum" sz="quarter" idx="4"/>
          </p:nvPr>
        </p:nvSpPr>
        <p:spPr>
          <a:xfrm>
            <a:off x="11329152" y="6007734"/>
            <a:ext cx="596293" cy="617219"/>
          </a:xfrm>
          <a:prstGeom prst="rect">
            <a:avLst/>
          </a:prstGeom>
        </p:spPr>
        <p:txBody>
          <a:bodyPr vert="horz" lIns="91440" tIns="45720" rIns="91440" bIns="45720" rtlCol="0" anchor="ctr"/>
          <a:lstStyle>
            <a:lvl1pPr algn="ctr">
              <a:defRPr sz="1600">
                <a:solidFill>
                  <a:schemeClr val="bg1"/>
                </a:solidFill>
              </a:defRPr>
            </a:lvl1pPr>
          </a:lstStyle>
          <a:p>
            <a:fld id="{F728AED9-0C48-4188-A606-9E40331E64BB}" type="slidenum">
              <a:rPr lang="en-US" smtClean="0"/>
              <a:pPr/>
              <a:t>‹#›</a:t>
            </a:fld>
            <a:endParaRPr lang="en-US"/>
          </a:p>
        </p:txBody>
      </p:sp>
    </p:spTree>
    <p:extLst>
      <p:ext uri="{BB962C8B-B14F-4D97-AF65-F5344CB8AC3E}">
        <p14:creationId xmlns:p14="http://schemas.microsoft.com/office/powerpoint/2010/main" val="2265465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ver Black">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64650B-7C7F-A784-5C0A-0A3515F4D695}"/>
              </a:ext>
            </a:extLst>
          </p:cNvPr>
          <p:cNvSpPr/>
          <p:nvPr userDrawn="1"/>
        </p:nvSpPr>
        <p:spPr>
          <a:xfrm>
            <a:off x="0" y="3243"/>
            <a:ext cx="12192000" cy="685475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grpSp>
        <p:nvGrpSpPr>
          <p:cNvPr id="16" name="Graphic 5">
            <a:extLst>
              <a:ext uri="{FF2B5EF4-FFF2-40B4-BE49-F238E27FC236}">
                <a16:creationId xmlns:a16="http://schemas.microsoft.com/office/drawing/2014/main" id="{4F80ECA3-8A2B-866A-2C72-4653F1744D92}"/>
              </a:ext>
            </a:extLst>
          </p:cNvPr>
          <p:cNvGrpSpPr>
            <a:grpSpLocks noChangeAspect="1"/>
          </p:cNvGrpSpPr>
          <p:nvPr userDrawn="1"/>
        </p:nvGrpSpPr>
        <p:grpSpPr>
          <a:xfrm>
            <a:off x="9511820" y="468688"/>
            <a:ext cx="2262122" cy="630000"/>
            <a:chOff x="1355725" y="1600200"/>
            <a:chExt cx="9480550" cy="2640329"/>
          </a:xfrm>
          <a:solidFill>
            <a:schemeClr val="tx1"/>
          </a:solidFill>
        </p:grpSpPr>
        <p:sp>
          <p:nvSpPr>
            <p:cNvPr id="265" name="Freeform: Shape 264">
              <a:extLst>
                <a:ext uri="{FF2B5EF4-FFF2-40B4-BE49-F238E27FC236}">
                  <a16:creationId xmlns:a16="http://schemas.microsoft.com/office/drawing/2014/main" id="{84C3FA07-AB54-073F-958B-870DD1CF1EDE}"/>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grpFill/>
            <a:ln w="6350"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86E09DB7-DF82-C097-F1DE-B07406AE6BE9}"/>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grpFill/>
            <a:ln w="6350"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8E50E4B6-7C29-899E-628D-17FBB1EE6BE5}"/>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grpFill/>
            <a:ln w="6350"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1380CE73-17AD-FBFA-C9CA-1870C6B50067}"/>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grpFill/>
            <a:ln w="6350"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06715489-2749-D233-0A4A-656E7616272E}"/>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grpFill/>
            <a:ln w="6350"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B04A2BEC-9B95-FA98-1E6C-14E2E5EC0CD0}"/>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grpFill/>
            <a:ln w="6350"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47CA1A66-FF0E-5A11-39A3-C4BE3A94901C}"/>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grpFill/>
            <a:ln w="6350"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C386C23F-6C7E-DE5A-8A49-C2636517DD0D}"/>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grpFill/>
            <a:ln w="6350"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71EDDF98-6CE2-B7EE-1AE4-8D87B61E2FBE}"/>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grpFill/>
            <a:ln w="6350"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AA3238E5-56F4-228B-1CBE-9FD4E73C277F}"/>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grpFill/>
            <a:ln w="6350"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55CE8A00-355A-67C4-1493-4AADCFC6047A}"/>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grpFill/>
            <a:ln w="6350"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BDFD0494-E075-D533-98D1-97CE2D15339C}"/>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grpFill/>
            <a:ln w="6350"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0127CBD6-64D6-F353-709F-AD420CB9D5C0}"/>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grpFill/>
            <a:ln w="6350"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1958A404-9CA4-90A4-0280-7EAF09D1DDA2}"/>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grpFill/>
            <a:ln w="6350"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9FA96F0B-A778-8637-AB1D-572E17B4F27A}"/>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grpFill/>
            <a:ln w="6350"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4ECA819B-014B-F174-29D5-A1465CF12B4B}"/>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grpFill/>
            <a:ln w="6350"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7774E789-5C48-F28B-74E8-E5D793D4E8B5}"/>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grpFill/>
            <a:ln w="6350"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771FA805-120C-E059-8D3E-32903152E5FE}"/>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grpFill/>
            <a:ln w="6350"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BE9A1ED8-FCDF-B6A5-D7CB-12BD7FD34844}"/>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grpFill/>
            <a:ln w="6350"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C71E3563-7FBD-DC49-AE56-C5980DA5243B}"/>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grpFill/>
            <a:ln w="6350"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020D826A-4422-0F5B-CBF8-323FA8B8C8B1}"/>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grpFill/>
            <a:ln w="6350"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3AE011BC-8B32-D375-9B1C-9741B1F43596}"/>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grpFill/>
            <a:ln w="6350"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7D9B776E-F1AB-C19E-A609-430745D42F13}"/>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grpFill/>
            <a:ln w="6350"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1F342F1D-1E10-4BD8-C9E3-FBB97666B705}"/>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grpFill/>
            <a:ln w="6350" cap="flat">
              <a:noFill/>
              <a:prstDash val="solid"/>
              <a:miter/>
            </a:ln>
          </p:spPr>
          <p:txBody>
            <a:bodyPr rtlCol="0" anchor="ctr"/>
            <a:lstStyle/>
            <a:p>
              <a:endParaRPr lang="en-IN"/>
            </a:p>
          </p:txBody>
        </p:sp>
      </p:grpSp>
      <p:cxnSp>
        <p:nvCxnSpPr>
          <p:cNvPr id="314" name="Straight Connector 313">
            <a:extLst>
              <a:ext uri="{FF2B5EF4-FFF2-40B4-BE49-F238E27FC236}">
                <a16:creationId xmlns:a16="http://schemas.microsoft.com/office/drawing/2014/main" id="{E6ADFBA2-9947-042E-43B5-70083369E56F}"/>
              </a:ext>
            </a:extLst>
          </p:cNvPr>
          <p:cNvCxnSpPr>
            <a:cxnSpLocks/>
          </p:cNvCxnSpPr>
          <p:nvPr userDrawn="1"/>
        </p:nvCxnSpPr>
        <p:spPr>
          <a:xfrm>
            <a:off x="685674" y="6096000"/>
            <a:ext cx="108206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838A179-DC0B-7065-7116-90EF13C87A7D}"/>
              </a:ext>
            </a:extLst>
          </p:cNvPr>
          <p:cNvSpPr txBox="1"/>
          <p:nvPr userDrawn="1"/>
        </p:nvSpPr>
        <p:spPr>
          <a:xfrm>
            <a:off x="598341" y="6157813"/>
            <a:ext cx="10995318" cy="338554"/>
          </a:xfrm>
          <a:prstGeom prst="rect">
            <a:avLst/>
          </a:prstGeom>
          <a:noFill/>
        </p:spPr>
        <p:txBody>
          <a:bodyPr wrap="none" rtlCol="0">
            <a:spAutoFit/>
          </a:bodyPr>
          <a:lstStyle/>
          <a:p>
            <a:r>
              <a:rPr lang="en-IN" sz="1600">
                <a:solidFill>
                  <a:schemeClr val="tx1"/>
                </a:solidFill>
              </a:rPr>
              <a:t>race.reva.edu.in					              REVA Academy for Corporate Excellence - RACE</a:t>
            </a:r>
          </a:p>
        </p:txBody>
      </p:sp>
      <p:pic>
        <p:nvPicPr>
          <p:cNvPr id="316" name="Picture 315">
            <a:extLst>
              <a:ext uri="{FF2B5EF4-FFF2-40B4-BE49-F238E27FC236}">
                <a16:creationId xmlns:a16="http://schemas.microsoft.com/office/drawing/2014/main" id="{C1966E90-C818-111B-3414-0FE8640A43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0259" y="1612100"/>
            <a:ext cx="3711482" cy="3633799"/>
          </a:xfrm>
          <a:prstGeom prst="rect">
            <a:avLst/>
          </a:prstGeom>
          <a:effectLst>
            <a:outerShdw blurRad="50800" dist="38100" dir="5400000" algn="t" rotWithShape="0">
              <a:prstClr val="black">
                <a:alpha val="40000"/>
              </a:prstClr>
            </a:outerShdw>
          </a:effectLst>
        </p:spPr>
      </p:pic>
      <p:pic>
        <p:nvPicPr>
          <p:cNvPr id="30" name="Picture 29" descr="A picture containing font, graphics, text, graphic design&#10;&#10;Description automatically generated">
            <a:extLst>
              <a:ext uri="{FF2B5EF4-FFF2-40B4-BE49-F238E27FC236}">
                <a16:creationId xmlns:a16="http://schemas.microsoft.com/office/drawing/2014/main" id="{6049AA5F-DCAA-5810-9C07-0322A76031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2641" y="312031"/>
            <a:ext cx="1444292" cy="459753"/>
          </a:xfrm>
          <a:prstGeom prst="rect">
            <a:avLst/>
          </a:prstGeom>
        </p:spPr>
      </p:pic>
    </p:spTree>
    <p:extLst>
      <p:ext uri="{BB962C8B-B14F-4D97-AF65-F5344CB8AC3E}">
        <p14:creationId xmlns:p14="http://schemas.microsoft.com/office/powerpoint/2010/main" val="167442086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724814"/>
            <a:ext cx="10515600" cy="965874"/>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265798941"/>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71" r:id="rId3"/>
    <p:sldLayoutId id="2147483662" r:id="rId4"/>
    <p:sldLayoutId id="2147483660" r:id="rId5"/>
    <p:sldLayoutId id="2147483655" r:id="rId6"/>
    <p:sldLayoutId id="2147483664" r:id="rId7"/>
    <p:sldLayoutId id="2147483667" r:id="rId8"/>
    <p:sldLayoutId id="2147483670"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9F6E56F-F76A-4C84-CABF-AF3C76083847}"/>
              </a:ext>
            </a:extLst>
          </p:cNvPr>
          <p:cNvGrpSpPr/>
          <p:nvPr/>
        </p:nvGrpSpPr>
        <p:grpSpPr>
          <a:xfrm>
            <a:off x="-2" y="218760"/>
            <a:ext cx="12191999" cy="6858000"/>
            <a:chOff x="-1" y="-1"/>
            <a:chExt cx="12191999" cy="6858000"/>
          </a:xfrm>
        </p:grpSpPr>
        <p:pic>
          <p:nvPicPr>
            <p:cNvPr id="5" name="Picture 4" descr="A butterfly on a hand&#10;&#10;Description automatically generated">
              <a:extLst>
                <a:ext uri="{FF2B5EF4-FFF2-40B4-BE49-F238E27FC236}">
                  <a16:creationId xmlns:a16="http://schemas.microsoft.com/office/drawing/2014/main" id="{AEC83785-2A25-0A78-5630-33CA755B3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8" cy="6857999"/>
            </a:xfrm>
            <a:prstGeom prst="rect">
              <a:avLst/>
            </a:prstGeom>
          </p:spPr>
        </p:pic>
        <p:sp>
          <p:nvSpPr>
            <p:cNvPr id="10" name="Rectangle 9">
              <a:extLst>
                <a:ext uri="{FF2B5EF4-FFF2-40B4-BE49-F238E27FC236}">
                  <a16:creationId xmlns:a16="http://schemas.microsoft.com/office/drawing/2014/main" id="{0A9039F2-CD2C-5272-268B-56C396A323AF}"/>
                </a:ext>
              </a:extLst>
            </p:cNvPr>
            <p:cNvSpPr/>
            <p:nvPr/>
          </p:nvSpPr>
          <p:spPr>
            <a:xfrm rot="16200000">
              <a:off x="1374168" y="-1374170"/>
              <a:ext cx="6858000" cy="960633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91F8996-5A09-26E9-0257-70CD4C2AD1C4}"/>
                </a:ext>
              </a:extLst>
            </p:cNvPr>
            <p:cNvSpPr/>
            <p:nvPr/>
          </p:nvSpPr>
          <p:spPr>
            <a:xfrm>
              <a:off x="0" y="0"/>
              <a:ext cx="12191998" cy="1323975"/>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TextBox 11">
            <a:extLst>
              <a:ext uri="{FF2B5EF4-FFF2-40B4-BE49-F238E27FC236}">
                <a16:creationId xmlns:a16="http://schemas.microsoft.com/office/drawing/2014/main" id="{DD252680-95B4-F1D0-17E1-6751B07240D5}"/>
              </a:ext>
            </a:extLst>
          </p:cNvPr>
          <p:cNvSpPr txBox="1"/>
          <p:nvPr/>
        </p:nvSpPr>
        <p:spPr>
          <a:xfrm>
            <a:off x="399350" y="2126211"/>
            <a:ext cx="7974957" cy="830997"/>
          </a:xfrm>
          <a:prstGeom prst="rect">
            <a:avLst/>
          </a:prstGeom>
          <a:noFill/>
        </p:spPr>
        <p:txBody>
          <a:bodyPr wrap="square" lIns="91440" tIns="45720" rIns="91440" bIns="45720" rtlCol="0" anchor="t">
            <a:spAutoFit/>
          </a:bodyPr>
          <a:lstStyle/>
          <a:p>
            <a:r>
              <a:rPr lang="en-IN" sz="4800">
                <a:solidFill>
                  <a:schemeClr val="bg1"/>
                </a:solidFill>
              </a:rPr>
              <a:t>Smart ATS</a:t>
            </a:r>
            <a:endParaRPr lang="en-IN" sz="4800" b="1">
              <a:solidFill>
                <a:schemeClr val="bg1"/>
              </a:solidFill>
              <a:latin typeface="+mj-lt"/>
              <a:ea typeface="Roboto Slab"/>
              <a:cs typeface="Roboto Slab"/>
            </a:endParaRPr>
          </a:p>
        </p:txBody>
      </p:sp>
      <p:pic>
        <p:nvPicPr>
          <p:cNvPr id="170" name="Picture 169" descr="A white text on a black background&#10;&#10;Description automatically generated">
            <a:extLst>
              <a:ext uri="{FF2B5EF4-FFF2-40B4-BE49-F238E27FC236}">
                <a16:creationId xmlns:a16="http://schemas.microsoft.com/office/drawing/2014/main" id="{7CF9322D-7562-63D7-F753-1A245B00E0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8978" y="188628"/>
            <a:ext cx="2094315" cy="583156"/>
          </a:xfrm>
          <a:prstGeom prst="rect">
            <a:avLst/>
          </a:prstGeom>
        </p:spPr>
      </p:pic>
      <p:pic>
        <p:nvPicPr>
          <p:cNvPr id="16" name="Picture 15" descr="A picture containing font, graphics, text, graphic design&#10;&#10;Description automatically generated">
            <a:extLst>
              <a:ext uri="{FF2B5EF4-FFF2-40B4-BE49-F238E27FC236}">
                <a16:creationId xmlns:a16="http://schemas.microsoft.com/office/drawing/2014/main" id="{FE13388B-089F-8F01-2B14-52DAB89D56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641" y="250330"/>
            <a:ext cx="1444292" cy="459753"/>
          </a:xfrm>
          <a:prstGeom prst="rect">
            <a:avLst/>
          </a:prstGeom>
        </p:spPr>
      </p:pic>
      <p:sp>
        <p:nvSpPr>
          <p:cNvPr id="2" name="TextBox 1">
            <a:extLst>
              <a:ext uri="{FF2B5EF4-FFF2-40B4-BE49-F238E27FC236}">
                <a16:creationId xmlns:a16="http://schemas.microsoft.com/office/drawing/2014/main" id="{11279479-9008-2384-B13C-71B7F16DC9E0}"/>
              </a:ext>
            </a:extLst>
          </p:cNvPr>
          <p:cNvSpPr txBox="1"/>
          <p:nvPr/>
        </p:nvSpPr>
        <p:spPr>
          <a:xfrm>
            <a:off x="390883" y="4058027"/>
            <a:ext cx="7974957" cy="2462213"/>
          </a:xfrm>
          <a:prstGeom prst="rect">
            <a:avLst/>
          </a:prstGeom>
          <a:noFill/>
        </p:spPr>
        <p:txBody>
          <a:bodyPr wrap="square" lIns="91440" tIns="45720" rIns="91440" bIns="45720" rtlCol="0" anchor="t">
            <a:spAutoFit/>
          </a:bodyPr>
          <a:lstStyle/>
          <a:p>
            <a:r>
              <a:rPr lang="en-IN" sz="1400" u="sng">
                <a:solidFill>
                  <a:schemeClr val="bg1"/>
                </a:solidFill>
                <a:latin typeface="+mj-lt"/>
              </a:rPr>
              <a:t>Names of the Team Members:</a:t>
            </a:r>
          </a:p>
          <a:p>
            <a:endParaRPr lang="en-IN" sz="1400">
              <a:solidFill>
                <a:schemeClr val="bg1"/>
              </a:solidFill>
              <a:latin typeface="+mj-lt"/>
            </a:endParaRPr>
          </a:p>
          <a:p>
            <a:r>
              <a:rPr lang="en-IN" sz="1400">
                <a:solidFill>
                  <a:schemeClr val="bg1"/>
                </a:solidFill>
                <a:latin typeface="+mj-lt"/>
              </a:rPr>
              <a:t>1. Mithun Appaji</a:t>
            </a:r>
          </a:p>
          <a:p>
            <a:r>
              <a:rPr lang="en-IN" sz="1400">
                <a:solidFill>
                  <a:schemeClr val="bg1"/>
                </a:solidFill>
                <a:latin typeface="+mj-lt"/>
              </a:rPr>
              <a:t>2. Pavan Kumar BL</a:t>
            </a:r>
            <a:endParaRPr lang="en-IN" sz="1400">
              <a:solidFill>
                <a:schemeClr val="bg1"/>
              </a:solidFill>
              <a:latin typeface="+mj-lt"/>
              <a:ea typeface="Roboto Slab"/>
              <a:cs typeface="Roboto Slab"/>
            </a:endParaRPr>
          </a:p>
          <a:p>
            <a:r>
              <a:rPr lang="en-IN" sz="1400">
                <a:solidFill>
                  <a:schemeClr val="bg1"/>
                </a:solidFill>
                <a:latin typeface="+mj-lt"/>
              </a:rPr>
              <a:t>3. Yashna H Kanchan</a:t>
            </a:r>
            <a:endParaRPr lang="en-IN" sz="1400">
              <a:solidFill>
                <a:schemeClr val="bg1"/>
              </a:solidFill>
              <a:latin typeface="+mj-lt"/>
              <a:ea typeface="Roboto Slab"/>
              <a:cs typeface="Roboto Slab"/>
            </a:endParaRPr>
          </a:p>
          <a:p>
            <a:pPr algn="l"/>
            <a:r>
              <a:rPr lang="en-IN" sz="1400">
                <a:solidFill>
                  <a:schemeClr val="bg1"/>
                </a:solidFill>
                <a:latin typeface="+mj-lt"/>
              </a:rPr>
              <a:t>4. Srihari Subramani </a:t>
            </a:r>
            <a:endParaRPr lang="en-IN" sz="1400">
              <a:solidFill>
                <a:schemeClr val="bg1"/>
              </a:solidFill>
              <a:latin typeface="+mj-lt"/>
              <a:ea typeface="Roboto Slab"/>
              <a:cs typeface="Roboto Slab"/>
            </a:endParaRPr>
          </a:p>
          <a:p>
            <a:pPr algn="l"/>
            <a:r>
              <a:rPr lang="en-IN" sz="1400">
                <a:solidFill>
                  <a:schemeClr val="bg1"/>
                </a:solidFill>
                <a:latin typeface="+mj-lt"/>
              </a:rPr>
              <a:t>5. </a:t>
            </a:r>
            <a:r>
              <a:rPr lang="en-IN" sz="1400" i="0">
                <a:solidFill>
                  <a:schemeClr val="bg1"/>
                </a:solidFill>
                <a:effectLst/>
                <a:latin typeface="Roboto Slab"/>
                <a:ea typeface="Roboto Slab"/>
                <a:cs typeface="Segoe UI"/>
              </a:rPr>
              <a:t>Ravindra Kumar V</a:t>
            </a:r>
          </a:p>
          <a:p>
            <a:endParaRPr lang="en-IN" sz="1400">
              <a:solidFill>
                <a:schemeClr val="bg1"/>
              </a:solidFill>
              <a:latin typeface="+mj-lt"/>
            </a:endParaRPr>
          </a:p>
          <a:p>
            <a:endParaRPr lang="en-IN" sz="1400">
              <a:solidFill>
                <a:schemeClr val="bg1"/>
              </a:solidFill>
              <a:latin typeface="+mj-lt"/>
            </a:endParaRPr>
          </a:p>
          <a:p>
            <a:endParaRPr lang="en-IN" sz="1400">
              <a:solidFill>
                <a:schemeClr val="bg1"/>
              </a:solidFill>
              <a:latin typeface="+mj-lt"/>
            </a:endParaRPr>
          </a:p>
          <a:p>
            <a:r>
              <a:rPr lang="en-IN" sz="1400">
                <a:solidFill>
                  <a:schemeClr val="bg1"/>
                </a:solidFill>
                <a:latin typeface="+mj-lt"/>
              </a:rPr>
              <a:t>Date: 25/10/2024</a:t>
            </a:r>
            <a:endParaRPr lang="en-IN" sz="1400">
              <a:solidFill>
                <a:schemeClr val="bg1"/>
              </a:solidFill>
              <a:latin typeface="+mj-lt"/>
              <a:ea typeface="Roboto Slab"/>
              <a:cs typeface="Roboto Slab"/>
            </a:endParaRPr>
          </a:p>
        </p:txBody>
      </p:sp>
      <p:sp>
        <p:nvSpPr>
          <p:cNvPr id="8" name="Rectangle 7">
            <a:extLst>
              <a:ext uri="{FF2B5EF4-FFF2-40B4-BE49-F238E27FC236}">
                <a16:creationId xmlns:a16="http://schemas.microsoft.com/office/drawing/2014/main" id="{B8686B0B-3C1A-6F18-6B25-D3058235A09C}"/>
              </a:ext>
            </a:extLst>
          </p:cNvPr>
          <p:cNvSpPr/>
          <p:nvPr/>
        </p:nvSpPr>
        <p:spPr>
          <a:xfrm>
            <a:off x="-4" y="6613061"/>
            <a:ext cx="12191998" cy="421241"/>
          </a:xfrm>
          <a:prstGeom prst="rect">
            <a:avLst/>
          </a:prstGeom>
          <a:solidFill>
            <a:srgbClr val="005C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4F2DF13-5F5F-1539-6FD4-2A67BA4135DC}"/>
              </a:ext>
            </a:extLst>
          </p:cNvPr>
          <p:cNvSpPr txBox="1"/>
          <p:nvPr/>
        </p:nvSpPr>
        <p:spPr>
          <a:xfrm>
            <a:off x="-3" y="6639239"/>
            <a:ext cx="12191999" cy="338554"/>
          </a:xfrm>
          <a:prstGeom prst="rect">
            <a:avLst/>
          </a:prstGeom>
          <a:noFill/>
        </p:spPr>
        <p:txBody>
          <a:bodyPr wrap="square" rtlCol="0">
            <a:spAutoFit/>
          </a:bodyPr>
          <a:lstStyle/>
          <a:p>
            <a:r>
              <a:rPr lang="en-IN" sz="1600">
                <a:solidFill>
                  <a:schemeClr val="bg1"/>
                </a:solidFill>
                <a:latin typeface="+mj-lt"/>
                <a:ea typeface="Roboto Slab" pitchFamily="2" charset="0"/>
              </a:rPr>
              <a:t>Certified AI Engineer       						                                                              </a:t>
            </a:r>
            <a:r>
              <a:rPr lang="en-IN" sz="1600" err="1">
                <a:solidFill>
                  <a:schemeClr val="bg1"/>
                </a:solidFill>
                <a:latin typeface="+mj-lt"/>
                <a:ea typeface="Roboto Slab" pitchFamily="2" charset="0"/>
              </a:rPr>
              <a:t>race.reva.edu.in</a:t>
            </a:r>
            <a:endParaRPr lang="en-IN" sz="1600"/>
          </a:p>
        </p:txBody>
      </p:sp>
    </p:spTree>
    <p:extLst>
      <p:ext uri="{BB962C8B-B14F-4D97-AF65-F5344CB8AC3E}">
        <p14:creationId xmlns:p14="http://schemas.microsoft.com/office/powerpoint/2010/main" val="2378333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D9E85-8289-B9A6-8DB5-A1AEB4E317C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6910406-FDDE-8BEB-577D-01F021EC010B}"/>
              </a:ext>
            </a:extLst>
          </p:cNvPr>
          <p:cNvSpPr>
            <a:spLocks noGrp="1"/>
          </p:cNvSpPr>
          <p:nvPr>
            <p:ph type="title"/>
          </p:nvPr>
        </p:nvSpPr>
        <p:spPr>
          <a:xfrm>
            <a:off x="2560806" y="394338"/>
            <a:ext cx="6379901" cy="591608"/>
          </a:xfrm>
        </p:spPr>
        <p:txBody>
          <a:bodyPr>
            <a:normAutofit/>
          </a:bodyPr>
          <a:lstStyle/>
          <a:p>
            <a:pPr algn="ctr"/>
            <a:r>
              <a:rPr lang="en-US" sz="2800">
                <a:solidFill>
                  <a:srgbClr val="4A4C55"/>
                </a:solidFill>
                <a:latin typeface="Roboto Slab" pitchFamily="2" charset="0"/>
                <a:ea typeface="Roboto Slab" pitchFamily="2" charset="0"/>
                <a:cs typeface="Poppins" panose="00000500000000000000" pitchFamily="2" charset="0"/>
              </a:rPr>
              <a:t>Implementation</a:t>
            </a:r>
            <a:endParaRPr lang="en-IN">
              <a:solidFill>
                <a:srgbClr val="4A4C55"/>
              </a:solidFill>
            </a:endParaRPr>
          </a:p>
        </p:txBody>
      </p:sp>
      <p:sp>
        <p:nvSpPr>
          <p:cNvPr id="5" name="Slide Number Placeholder 4">
            <a:extLst>
              <a:ext uri="{FF2B5EF4-FFF2-40B4-BE49-F238E27FC236}">
                <a16:creationId xmlns:a16="http://schemas.microsoft.com/office/drawing/2014/main" id="{34D47389-A085-5127-D342-486DF92A560F}"/>
              </a:ext>
            </a:extLst>
          </p:cNvPr>
          <p:cNvSpPr>
            <a:spLocks noGrp="1"/>
          </p:cNvSpPr>
          <p:nvPr>
            <p:ph type="sldNum" sz="quarter" idx="4"/>
          </p:nvPr>
        </p:nvSpPr>
        <p:spPr>
          <a:xfrm>
            <a:off x="11356862" y="6063154"/>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10</a:t>
            </a:fld>
            <a:endParaRPr lang="en-US"/>
          </a:p>
        </p:txBody>
      </p:sp>
      <p:sp>
        <p:nvSpPr>
          <p:cNvPr id="7" name="TextBox 6">
            <a:extLst>
              <a:ext uri="{FF2B5EF4-FFF2-40B4-BE49-F238E27FC236}">
                <a16:creationId xmlns:a16="http://schemas.microsoft.com/office/drawing/2014/main" id="{8B9EB162-B951-C81E-586E-C001C6217CB4}"/>
              </a:ext>
            </a:extLst>
          </p:cNvPr>
          <p:cNvSpPr txBox="1"/>
          <p:nvPr/>
        </p:nvSpPr>
        <p:spPr>
          <a:xfrm>
            <a:off x="402336" y="1135189"/>
            <a:ext cx="10094976" cy="369332"/>
          </a:xfrm>
          <a:prstGeom prst="rect">
            <a:avLst/>
          </a:prstGeom>
          <a:noFill/>
        </p:spPr>
        <p:txBody>
          <a:bodyPr wrap="square">
            <a:spAutoFit/>
          </a:bodyPr>
          <a:lstStyle/>
          <a:p>
            <a:pPr>
              <a:tabLst>
                <a:tab pos="361950" algn="l"/>
              </a:tabLst>
            </a:pPr>
            <a:r>
              <a:rPr lang="en-IN"/>
              <a:t>Technologies Used</a:t>
            </a:r>
            <a:endParaRPr lang="en-IN" sz="1800">
              <a:solidFill>
                <a:srgbClr val="4A4C55"/>
              </a:solidFill>
              <a:latin typeface="Roboto Slab" pitchFamily="2" charset="0"/>
              <a:ea typeface="Roboto Slab" pitchFamily="2" charset="0"/>
              <a:cs typeface="Poppins" panose="00000500000000000000" pitchFamily="2" charset="0"/>
            </a:endParaRPr>
          </a:p>
        </p:txBody>
      </p:sp>
      <p:sp>
        <p:nvSpPr>
          <p:cNvPr id="3" name="TextBox 2">
            <a:extLst>
              <a:ext uri="{FF2B5EF4-FFF2-40B4-BE49-F238E27FC236}">
                <a16:creationId xmlns:a16="http://schemas.microsoft.com/office/drawing/2014/main" id="{8376BEB1-91A9-1C2B-2396-FE25A0CE1131}"/>
              </a:ext>
            </a:extLst>
          </p:cNvPr>
          <p:cNvSpPr txBox="1"/>
          <p:nvPr/>
        </p:nvSpPr>
        <p:spPr>
          <a:xfrm>
            <a:off x="402336" y="1528738"/>
            <a:ext cx="2451324" cy="307777"/>
          </a:xfrm>
          <a:prstGeom prst="rect">
            <a:avLst/>
          </a:prstGeom>
          <a:noFill/>
        </p:spPr>
        <p:txBody>
          <a:bodyPr wrap="square">
            <a:spAutoFit/>
          </a:bodyPr>
          <a:lstStyle/>
          <a:p>
            <a:r>
              <a:rPr lang="en-IN" sz="1400" b="1"/>
              <a:t>Programming Languages </a:t>
            </a:r>
            <a:endParaRPr lang="en-US" sz="1400"/>
          </a:p>
        </p:txBody>
      </p:sp>
      <p:pic>
        <p:nvPicPr>
          <p:cNvPr id="3074" name="Picture 2">
            <a:extLst>
              <a:ext uri="{FF2B5EF4-FFF2-40B4-BE49-F238E27FC236}">
                <a16:creationId xmlns:a16="http://schemas.microsoft.com/office/drawing/2014/main" id="{8C506563-45AC-5D81-2D2B-71FC3290CC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221" y="1925334"/>
            <a:ext cx="903313" cy="1035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56490F-D74E-4012-07A8-2A536754B44F}"/>
              </a:ext>
            </a:extLst>
          </p:cNvPr>
          <p:cNvSpPr txBox="1"/>
          <p:nvPr/>
        </p:nvSpPr>
        <p:spPr>
          <a:xfrm>
            <a:off x="402336" y="2958727"/>
            <a:ext cx="3257497" cy="313298"/>
          </a:xfrm>
          <a:prstGeom prst="rect">
            <a:avLst/>
          </a:prstGeom>
          <a:noFill/>
        </p:spPr>
        <p:txBody>
          <a:bodyPr wrap="square">
            <a:spAutoFit/>
          </a:bodyPr>
          <a:lstStyle/>
          <a:p>
            <a:r>
              <a:rPr kumimoji="0" lang="en-US" altLang="en-US" sz="1400" b="1" i="0" u="none" strike="noStrike" cap="none" normalizeH="0" baseline="0">
                <a:ln>
                  <a:noFill/>
                </a:ln>
                <a:solidFill>
                  <a:schemeClr val="tx1"/>
                </a:solidFill>
                <a:effectLst/>
                <a:latin typeface="+mj-lt"/>
              </a:rPr>
              <a:t>Frameworks and Libraries</a:t>
            </a:r>
            <a:endParaRPr lang="en-US" sz="1400"/>
          </a:p>
        </p:txBody>
      </p:sp>
      <p:pic>
        <p:nvPicPr>
          <p:cNvPr id="3076" name="Picture 4">
            <a:extLst>
              <a:ext uri="{FF2B5EF4-FFF2-40B4-BE49-F238E27FC236}">
                <a16:creationId xmlns:a16="http://schemas.microsoft.com/office/drawing/2014/main" id="{80657092-4F78-DE2B-3DF0-59F9C2EAA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55" y="3274606"/>
            <a:ext cx="2202604" cy="8922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a:extLst>
              <a:ext uri="{FF2B5EF4-FFF2-40B4-BE49-F238E27FC236}">
                <a16:creationId xmlns:a16="http://schemas.microsoft.com/office/drawing/2014/main" id="{75F00498-AAD9-5E6B-F21B-C4BB6E05B7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2607" y="4678358"/>
            <a:ext cx="2470661" cy="13344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Search — PyPDF2 documentation">
            <a:extLst>
              <a:ext uri="{FF2B5EF4-FFF2-40B4-BE49-F238E27FC236}">
                <a16:creationId xmlns:a16="http://schemas.microsoft.com/office/drawing/2014/main" id="{AB66D4AF-3EA8-CAF8-379F-33050F09C6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089" y="4266904"/>
            <a:ext cx="1555858" cy="388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Understanding TF-IDF in NLP: A Comprehensive Guide | by ...">
            <a:extLst>
              <a:ext uri="{FF2B5EF4-FFF2-40B4-BE49-F238E27FC236}">
                <a16:creationId xmlns:a16="http://schemas.microsoft.com/office/drawing/2014/main" id="{20C817CC-32E1-D885-FF97-ACA5EC2DED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52865" y="4752310"/>
            <a:ext cx="2127456" cy="119747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ython-docx Reviews - 2024">
            <a:extLst>
              <a:ext uri="{FF2B5EF4-FFF2-40B4-BE49-F238E27FC236}">
                <a16:creationId xmlns:a16="http://schemas.microsoft.com/office/drawing/2014/main" id="{335A87B1-7634-D182-2D8B-6D7ADA7D6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4683" y="3199671"/>
            <a:ext cx="1552639" cy="15526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NumPy Logo PNG Vector (SVG) Free Download">
            <a:extLst>
              <a:ext uri="{FF2B5EF4-FFF2-40B4-BE49-F238E27FC236}">
                <a16:creationId xmlns:a16="http://schemas.microsoft.com/office/drawing/2014/main" id="{DA6315B3-4637-2641-8004-6FDE61F683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3891" y="3439390"/>
            <a:ext cx="1064906" cy="11369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itHub - TheBigEye/Python-OS: 💾 An GUI operating system simulator  (inspired in windows) made in python using the Tkinter module">
            <a:extLst>
              <a:ext uri="{FF2B5EF4-FFF2-40B4-BE49-F238E27FC236}">
                <a16:creationId xmlns:a16="http://schemas.microsoft.com/office/drawing/2014/main" id="{1A80DE4B-B97F-01EE-3AFA-C433675D8A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4699" y="3393359"/>
            <a:ext cx="1146621" cy="118294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utorial - PyMuPDF 1.24.12 documentation">
            <a:extLst>
              <a:ext uri="{FF2B5EF4-FFF2-40B4-BE49-F238E27FC236}">
                <a16:creationId xmlns:a16="http://schemas.microsoft.com/office/drawing/2014/main" id="{9A4F2A91-A66E-D1D0-A2FA-665958C6E5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2409" y="3236054"/>
            <a:ext cx="1734063" cy="1334415"/>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16" descr="Math for Devs - Cosine Similarity in Python - DEV Community">
            <a:extLst>
              <a:ext uri="{FF2B5EF4-FFF2-40B4-BE49-F238E27FC236}">
                <a16:creationId xmlns:a16="http://schemas.microsoft.com/office/drawing/2014/main" id="{C43891B4-A61A-77FC-CA13-0F000B6E64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0FC99FA0-A276-F86A-4E02-5F63BAF846A4}"/>
              </a:ext>
            </a:extLst>
          </p:cNvPr>
          <p:cNvPicPr>
            <a:picLocks noChangeAspect="1"/>
          </p:cNvPicPr>
          <p:nvPr/>
        </p:nvPicPr>
        <p:blipFill>
          <a:blip r:embed="rId11"/>
          <a:srcRect r="32114"/>
          <a:stretch/>
        </p:blipFill>
        <p:spPr>
          <a:xfrm>
            <a:off x="9821173" y="3559007"/>
            <a:ext cx="2127456" cy="833966"/>
          </a:xfrm>
          <a:prstGeom prst="rect">
            <a:avLst/>
          </a:prstGeom>
        </p:spPr>
      </p:pic>
      <p:pic>
        <p:nvPicPr>
          <p:cNvPr id="16" name="Picture 15">
            <a:extLst>
              <a:ext uri="{FF2B5EF4-FFF2-40B4-BE49-F238E27FC236}">
                <a16:creationId xmlns:a16="http://schemas.microsoft.com/office/drawing/2014/main" id="{60523975-E2A0-E334-6FDB-8AF27F4A14E1}"/>
              </a:ext>
            </a:extLst>
          </p:cNvPr>
          <p:cNvPicPr>
            <a:picLocks noChangeAspect="1"/>
          </p:cNvPicPr>
          <p:nvPr/>
        </p:nvPicPr>
        <p:blipFill>
          <a:blip r:embed="rId12"/>
          <a:stretch>
            <a:fillRect/>
          </a:stretch>
        </p:blipFill>
        <p:spPr>
          <a:xfrm>
            <a:off x="258811" y="4780699"/>
            <a:ext cx="1587618" cy="1125943"/>
          </a:xfrm>
          <a:prstGeom prst="rect">
            <a:avLst/>
          </a:prstGeom>
        </p:spPr>
      </p:pic>
      <p:pic>
        <p:nvPicPr>
          <p:cNvPr id="3090" name="Picture 18" descr="Making Sense of the Confusion Matrix in Python (Scikit-learn) - JC Chouinard">
            <a:extLst>
              <a:ext uri="{FF2B5EF4-FFF2-40B4-BE49-F238E27FC236}">
                <a16:creationId xmlns:a16="http://schemas.microsoft.com/office/drawing/2014/main" id="{F2AF0ED2-BD6B-F65F-F450-C84B909CEFA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45363" y="4786458"/>
            <a:ext cx="2057333" cy="1119904"/>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Classification Report in Python (Scikit-Learn)? - JC Chouinard">
            <a:extLst>
              <a:ext uri="{FF2B5EF4-FFF2-40B4-BE49-F238E27FC236}">
                <a16:creationId xmlns:a16="http://schemas.microsoft.com/office/drawing/2014/main" id="{1464AFB6-EBD1-DC71-8744-75A68946C00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29042" y="4739473"/>
            <a:ext cx="2328084" cy="119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45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90FF8-A644-BDDA-502F-0223EF769B2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D48C899-20CF-9FBA-1DF9-D6C9E08233EA}"/>
              </a:ext>
            </a:extLst>
          </p:cNvPr>
          <p:cNvSpPr>
            <a:spLocks noGrp="1"/>
          </p:cNvSpPr>
          <p:nvPr>
            <p:ph type="title"/>
          </p:nvPr>
        </p:nvSpPr>
        <p:spPr>
          <a:xfrm>
            <a:off x="2560806" y="394338"/>
            <a:ext cx="6379901" cy="591608"/>
          </a:xfrm>
        </p:spPr>
        <p:txBody>
          <a:bodyPr>
            <a:normAutofit/>
          </a:bodyPr>
          <a:lstStyle/>
          <a:p>
            <a:pPr algn="ctr"/>
            <a:r>
              <a:rPr lang="en-US" sz="2800">
                <a:solidFill>
                  <a:srgbClr val="4A4C55"/>
                </a:solidFill>
                <a:latin typeface="Roboto Slab" pitchFamily="2" charset="0"/>
                <a:ea typeface="Roboto Slab" pitchFamily="2" charset="0"/>
                <a:cs typeface="Poppins" panose="00000500000000000000" pitchFamily="2" charset="0"/>
              </a:rPr>
              <a:t>Testing and Validation</a:t>
            </a:r>
            <a:endParaRPr lang="en-IN">
              <a:solidFill>
                <a:srgbClr val="4A4C55"/>
              </a:solidFill>
            </a:endParaRPr>
          </a:p>
        </p:txBody>
      </p:sp>
      <p:sp>
        <p:nvSpPr>
          <p:cNvPr id="5" name="Slide Number Placeholder 4">
            <a:extLst>
              <a:ext uri="{FF2B5EF4-FFF2-40B4-BE49-F238E27FC236}">
                <a16:creationId xmlns:a16="http://schemas.microsoft.com/office/drawing/2014/main" id="{CF57D8DE-C68A-0739-B959-3A46656A0A0F}"/>
              </a:ext>
            </a:extLst>
          </p:cNvPr>
          <p:cNvSpPr>
            <a:spLocks noGrp="1"/>
          </p:cNvSpPr>
          <p:nvPr>
            <p:ph type="sldNum" sz="quarter" idx="4"/>
          </p:nvPr>
        </p:nvSpPr>
        <p:spPr>
          <a:xfrm>
            <a:off x="11356862" y="6063154"/>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11</a:t>
            </a:fld>
            <a:endParaRPr lang="en-US"/>
          </a:p>
        </p:txBody>
      </p:sp>
      <p:sp>
        <p:nvSpPr>
          <p:cNvPr id="2" name="TextBox 1">
            <a:extLst>
              <a:ext uri="{FF2B5EF4-FFF2-40B4-BE49-F238E27FC236}">
                <a16:creationId xmlns:a16="http://schemas.microsoft.com/office/drawing/2014/main" id="{BD64DBBC-7C18-5EBA-64A2-F9A456F4EE7B}"/>
              </a:ext>
            </a:extLst>
          </p:cNvPr>
          <p:cNvSpPr txBox="1"/>
          <p:nvPr/>
        </p:nvSpPr>
        <p:spPr>
          <a:xfrm>
            <a:off x="1255776" y="5941568"/>
            <a:ext cx="9680448" cy="307777"/>
          </a:xfrm>
          <a:prstGeom prst="rect">
            <a:avLst/>
          </a:prstGeom>
          <a:noFill/>
        </p:spPr>
        <p:txBody>
          <a:bodyPr wrap="square" lIns="91440" tIns="45720" rIns="91440" bIns="45720" rtlCol="0" anchor="t">
            <a:spAutoFit/>
          </a:bodyPr>
          <a:lstStyle/>
          <a:p>
            <a:r>
              <a:rPr lang="en-US" sz="1400"/>
              <a:t> </a:t>
            </a:r>
          </a:p>
        </p:txBody>
      </p:sp>
      <p:pic>
        <p:nvPicPr>
          <p:cNvPr id="6" name="Picture 5" descr="A screenshot of a computer program&#10;&#10;Description automatically generated">
            <a:extLst>
              <a:ext uri="{FF2B5EF4-FFF2-40B4-BE49-F238E27FC236}">
                <a16:creationId xmlns:a16="http://schemas.microsoft.com/office/drawing/2014/main" id="{7F5B7F9E-37F8-9326-147B-626022DC20F1}"/>
              </a:ext>
            </a:extLst>
          </p:cNvPr>
          <p:cNvPicPr>
            <a:picLocks noChangeAspect="1"/>
          </p:cNvPicPr>
          <p:nvPr/>
        </p:nvPicPr>
        <p:blipFill>
          <a:blip r:embed="rId2"/>
          <a:stretch>
            <a:fillRect/>
          </a:stretch>
        </p:blipFill>
        <p:spPr>
          <a:xfrm>
            <a:off x="357188" y="1281113"/>
            <a:ext cx="5734050" cy="359092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2CF0A2A-E428-5756-A63D-8BF16CC49625}"/>
              </a:ext>
            </a:extLst>
          </p:cNvPr>
          <p:cNvPicPr>
            <a:picLocks noChangeAspect="1"/>
          </p:cNvPicPr>
          <p:nvPr/>
        </p:nvPicPr>
        <p:blipFill>
          <a:blip r:embed="rId3"/>
          <a:stretch>
            <a:fillRect/>
          </a:stretch>
        </p:blipFill>
        <p:spPr>
          <a:xfrm>
            <a:off x="6072514" y="1238250"/>
            <a:ext cx="5742923" cy="4391025"/>
          </a:xfrm>
          <a:prstGeom prst="rect">
            <a:avLst/>
          </a:prstGeom>
        </p:spPr>
      </p:pic>
    </p:spTree>
    <p:extLst>
      <p:ext uri="{BB962C8B-B14F-4D97-AF65-F5344CB8AC3E}">
        <p14:creationId xmlns:p14="http://schemas.microsoft.com/office/powerpoint/2010/main" val="1558883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90FF8-A644-BDDA-502F-0223EF769B2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D48C899-20CF-9FBA-1DF9-D6C9E08233EA}"/>
              </a:ext>
            </a:extLst>
          </p:cNvPr>
          <p:cNvSpPr>
            <a:spLocks noGrp="1"/>
          </p:cNvSpPr>
          <p:nvPr>
            <p:ph type="title"/>
          </p:nvPr>
        </p:nvSpPr>
        <p:spPr>
          <a:xfrm>
            <a:off x="2560806" y="394338"/>
            <a:ext cx="6379901" cy="591608"/>
          </a:xfrm>
        </p:spPr>
        <p:txBody>
          <a:bodyPr>
            <a:normAutofit/>
          </a:bodyPr>
          <a:lstStyle/>
          <a:p>
            <a:pPr algn="ctr"/>
            <a:r>
              <a:rPr lang="en-US" sz="2800">
                <a:solidFill>
                  <a:srgbClr val="4A4C55"/>
                </a:solidFill>
                <a:latin typeface="Roboto Slab" pitchFamily="2" charset="0"/>
                <a:ea typeface="Roboto Slab" pitchFamily="2" charset="0"/>
                <a:cs typeface="Poppins" panose="00000500000000000000" pitchFamily="2" charset="0"/>
              </a:rPr>
              <a:t>Testing and Validation</a:t>
            </a:r>
            <a:endParaRPr lang="en-IN">
              <a:solidFill>
                <a:srgbClr val="4A4C55"/>
              </a:solidFill>
            </a:endParaRPr>
          </a:p>
        </p:txBody>
      </p:sp>
      <p:sp>
        <p:nvSpPr>
          <p:cNvPr id="5" name="Slide Number Placeholder 4">
            <a:extLst>
              <a:ext uri="{FF2B5EF4-FFF2-40B4-BE49-F238E27FC236}">
                <a16:creationId xmlns:a16="http://schemas.microsoft.com/office/drawing/2014/main" id="{CF57D8DE-C68A-0739-B959-3A46656A0A0F}"/>
              </a:ext>
            </a:extLst>
          </p:cNvPr>
          <p:cNvSpPr>
            <a:spLocks noGrp="1"/>
          </p:cNvSpPr>
          <p:nvPr>
            <p:ph type="sldNum" sz="quarter" idx="4"/>
          </p:nvPr>
        </p:nvSpPr>
        <p:spPr>
          <a:xfrm>
            <a:off x="11356862" y="6063154"/>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12</a:t>
            </a:fld>
            <a:endParaRPr lang="en-US"/>
          </a:p>
        </p:txBody>
      </p:sp>
      <p:sp>
        <p:nvSpPr>
          <p:cNvPr id="2" name="TextBox 1">
            <a:extLst>
              <a:ext uri="{FF2B5EF4-FFF2-40B4-BE49-F238E27FC236}">
                <a16:creationId xmlns:a16="http://schemas.microsoft.com/office/drawing/2014/main" id="{BD64DBBC-7C18-5EBA-64A2-F9A456F4EE7B}"/>
              </a:ext>
            </a:extLst>
          </p:cNvPr>
          <p:cNvSpPr txBox="1"/>
          <p:nvPr/>
        </p:nvSpPr>
        <p:spPr>
          <a:xfrm>
            <a:off x="1255776" y="5941568"/>
            <a:ext cx="9680448" cy="307777"/>
          </a:xfrm>
          <a:prstGeom prst="rect">
            <a:avLst/>
          </a:prstGeom>
          <a:noFill/>
        </p:spPr>
        <p:txBody>
          <a:bodyPr wrap="square" lIns="91440" tIns="45720" rIns="91440" bIns="45720" rtlCol="0" anchor="t">
            <a:spAutoFit/>
          </a:bodyPr>
          <a:lstStyle/>
          <a:p>
            <a:r>
              <a:rPr lang="en-US" sz="1400"/>
              <a:t> </a:t>
            </a:r>
          </a:p>
        </p:txBody>
      </p:sp>
      <p:pic>
        <p:nvPicPr>
          <p:cNvPr id="9" name="Picture 8" descr="A white background with black text&#10;&#10;Description automatically generated">
            <a:extLst>
              <a:ext uri="{FF2B5EF4-FFF2-40B4-BE49-F238E27FC236}">
                <a16:creationId xmlns:a16="http://schemas.microsoft.com/office/drawing/2014/main" id="{4EEB1679-77A9-C161-BE07-9CE6E151B56A}"/>
              </a:ext>
            </a:extLst>
          </p:cNvPr>
          <p:cNvPicPr>
            <a:picLocks noChangeAspect="1"/>
          </p:cNvPicPr>
          <p:nvPr/>
        </p:nvPicPr>
        <p:blipFill>
          <a:blip r:embed="rId2"/>
          <a:stretch>
            <a:fillRect/>
          </a:stretch>
        </p:blipFill>
        <p:spPr>
          <a:xfrm>
            <a:off x="261938" y="1362075"/>
            <a:ext cx="6181725" cy="4143375"/>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5A8C7B05-94C2-09F1-F648-07BDE65AC152}"/>
              </a:ext>
            </a:extLst>
          </p:cNvPr>
          <p:cNvPicPr>
            <a:picLocks noChangeAspect="1"/>
          </p:cNvPicPr>
          <p:nvPr/>
        </p:nvPicPr>
        <p:blipFill>
          <a:blip r:embed="rId3"/>
          <a:stretch>
            <a:fillRect/>
          </a:stretch>
        </p:blipFill>
        <p:spPr>
          <a:xfrm>
            <a:off x="6743700" y="1547813"/>
            <a:ext cx="4591050" cy="1247775"/>
          </a:xfrm>
          <a:prstGeom prst="rect">
            <a:avLst/>
          </a:prstGeom>
        </p:spPr>
      </p:pic>
    </p:spTree>
    <p:extLst>
      <p:ext uri="{BB962C8B-B14F-4D97-AF65-F5344CB8AC3E}">
        <p14:creationId xmlns:p14="http://schemas.microsoft.com/office/powerpoint/2010/main" val="2149463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90FF8-A644-BDDA-502F-0223EF769B2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D48C899-20CF-9FBA-1DF9-D6C9E08233EA}"/>
              </a:ext>
            </a:extLst>
          </p:cNvPr>
          <p:cNvSpPr>
            <a:spLocks noGrp="1"/>
          </p:cNvSpPr>
          <p:nvPr>
            <p:ph type="title"/>
          </p:nvPr>
        </p:nvSpPr>
        <p:spPr>
          <a:xfrm>
            <a:off x="2560806" y="394338"/>
            <a:ext cx="6379901" cy="591608"/>
          </a:xfrm>
        </p:spPr>
        <p:txBody>
          <a:bodyPr>
            <a:normAutofit/>
          </a:bodyPr>
          <a:lstStyle/>
          <a:p>
            <a:pPr algn="ctr"/>
            <a:r>
              <a:rPr lang="en-US" sz="2800">
                <a:solidFill>
                  <a:srgbClr val="4A4C55"/>
                </a:solidFill>
                <a:latin typeface="Roboto Slab" pitchFamily="2" charset="0"/>
                <a:ea typeface="Roboto Slab" pitchFamily="2" charset="0"/>
                <a:cs typeface="Poppins" panose="00000500000000000000" pitchFamily="2" charset="0"/>
              </a:rPr>
              <a:t>Testing and Validation</a:t>
            </a:r>
            <a:endParaRPr lang="en-IN">
              <a:solidFill>
                <a:srgbClr val="4A4C55"/>
              </a:solidFill>
            </a:endParaRPr>
          </a:p>
        </p:txBody>
      </p:sp>
      <p:sp>
        <p:nvSpPr>
          <p:cNvPr id="5" name="Slide Number Placeholder 4">
            <a:extLst>
              <a:ext uri="{FF2B5EF4-FFF2-40B4-BE49-F238E27FC236}">
                <a16:creationId xmlns:a16="http://schemas.microsoft.com/office/drawing/2014/main" id="{CF57D8DE-C68A-0739-B959-3A46656A0A0F}"/>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13</a:t>
            </a:fld>
            <a:endParaRPr lang="en-US"/>
          </a:p>
        </p:txBody>
      </p:sp>
      <p:sp>
        <p:nvSpPr>
          <p:cNvPr id="4" name="TextBox 3">
            <a:extLst>
              <a:ext uri="{FF2B5EF4-FFF2-40B4-BE49-F238E27FC236}">
                <a16:creationId xmlns:a16="http://schemas.microsoft.com/office/drawing/2014/main" id="{3F1CAC19-1FB9-2706-6700-44C0CC86AB9A}"/>
              </a:ext>
            </a:extLst>
          </p:cNvPr>
          <p:cNvSpPr txBox="1"/>
          <p:nvPr/>
        </p:nvSpPr>
        <p:spPr>
          <a:xfrm>
            <a:off x="407474" y="1084107"/>
            <a:ext cx="9994731" cy="307777"/>
          </a:xfrm>
          <a:prstGeom prst="rect">
            <a:avLst/>
          </a:prstGeom>
          <a:noFill/>
        </p:spPr>
        <p:txBody>
          <a:bodyPr wrap="square">
            <a:spAutoFit/>
          </a:bodyPr>
          <a:lstStyle/>
          <a:p>
            <a:r>
              <a:rPr lang="en-US" sz="1400" b="1"/>
              <a:t>3. Results of Testing:</a:t>
            </a:r>
            <a:endParaRPr lang="en-US" sz="1400"/>
          </a:p>
        </p:txBody>
      </p:sp>
      <p:pic>
        <p:nvPicPr>
          <p:cNvPr id="10" name="Picture 9">
            <a:extLst>
              <a:ext uri="{FF2B5EF4-FFF2-40B4-BE49-F238E27FC236}">
                <a16:creationId xmlns:a16="http://schemas.microsoft.com/office/drawing/2014/main" id="{C113D524-2F7B-5D47-CE0C-D33BB639E4E2}"/>
              </a:ext>
            </a:extLst>
          </p:cNvPr>
          <p:cNvPicPr>
            <a:picLocks noChangeAspect="1"/>
          </p:cNvPicPr>
          <p:nvPr/>
        </p:nvPicPr>
        <p:blipFill>
          <a:blip r:embed="rId2"/>
          <a:stretch>
            <a:fillRect/>
          </a:stretch>
        </p:blipFill>
        <p:spPr>
          <a:xfrm>
            <a:off x="6479530" y="1084601"/>
            <a:ext cx="4991393" cy="1943058"/>
          </a:xfrm>
          <a:prstGeom prst="rect">
            <a:avLst/>
          </a:prstGeom>
        </p:spPr>
      </p:pic>
      <p:sp>
        <p:nvSpPr>
          <p:cNvPr id="13" name="TextBox 12">
            <a:extLst>
              <a:ext uri="{FF2B5EF4-FFF2-40B4-BE49-F238E27FC236}">
                <a16:creationId xmlns:a16="http://schemas.microsoft.com/office/drawing/2014/main" id="{12931486-9AF3-4AF3-DB94-F696A38BB5D8}"/>
              </a:ext>
            </a:extLst>
          </p:cNvPr>
          <p:cNvSpPr txBox="1"/>
          <p:nvPr/>
        </p:nvSpPr>
        <p:spPr>
          <a:xfrm>
            <a:off x="7974139" y="5995650"/>
            <a:ext cx="4215045" cy="276999"/>
          </a:xfrm>
          <a:prstGeom prst="rect">
            <a:avLst/>
          </a:prstGeom>
          <a:noFill/>
        </p:spPr>
        <p:txBody>
          <a:bodyPr wrap="square" lIns="91440" tIns="45720" rIns="91440" bIns="45720" rtlCol="0" anchor="t">
            <a:spAutoFit/>
          </a:bodyPr>
          <a:lstStyle/>
          <a:p>
            <a:r>
              <a:rPr lang="en-US" sz="1200"/>
              <a:t>b. </a:t>
            </a:r>
            <a:r>
              <a:rPr lang="en-US" sz="1200" err="1"/>
              <a:t>Predict_label</a:t>
            </a:r>
            <a:r>
              <a:rPr lang="en-US" sz="1200"/>
              <a:t> for the </a:t>
            </a:r>
            <a:r>
              <a:rPr lang="en-US" sz="1200" err="1"/>
              <a:t>cvs</a:t>
            </a:r>
            <a:r>
              <a:rPr lang="en-US" sz="1200"/>
              <a:t> based on threshold</a:t>
            </a:r>
            <a:endParaRPr lang="en-IN" sz="1200"/>
          </a:p>
        </p:txBody>
      </p:sp>
      <p:sp>
        <p:nvSpPr>
          <p:cNvPr id="14" name="TextBox 13">
            <a:extLst>
              <a:ext uri="{FF2B5EF4-FFF2-40B4-BE49-F238E27FC236}">
                <a16:creationId xmlns:a16="http://schemas.microsoft.com/office/drawing/2014/main" id="{13B50843-4D21-8AEF-584F-BBCB1C2934A8}"/>
              </a:ext>
            </a:extLst>
          </p:cNvPr>
          <p:cNvSpPr txBox="1"/>
          <p:nvPr/>
        </p:nvSpPr>
        <p:spPr>
          <a:xfrm>
            <a:off x="5751618" y="5990426"/>
            <a:ext cx="3404352" cy="276999"/>
          </a:xfrm>
          <a:prstGeom prst="rect">
            <a:avLst/>
          </a:prstGeom>
          <a:noFill/>
        </p:spPr>
        <p:txBody>
          <a:bodyPr wrap="square" lIns="91440" tIns="45720" rIns="91440" bIns="45720" rtlCol="0" anchor="t">
            <a:spAutoFit/>
          </a:bodyPr>
          <a:lstStyle/>
          <a:p>
            <a:r>
              <a:rPr lang="en-US" sz="1200"/>
              <a:t>a. Select the </a:t>
            </a:r>
            <a:r>
              <a:rPr lang="en-US" sz="1200" err="1"/>
              <a:t>jd</a:t>
            </a:r>
            <a:r>
              <a:rPr lang="en-US" sz="1200"/>
              <a:t> from the list,</a:t>
            </a:r>
            <a:endParaRPr lang="en-IN" sz="1200"/>
          </a:p>
        </p:txBody>
      </p:sp>
      <p:graphicFrame>
        <p:nvGraphicFramePr>
          <p:cNvPr id="9" name="Table 8">
            <a:extLst>
              <a:ext uri="{FF2B5EF4-FFF2-40B4-BE49-F238E27FC236}">
                <a16:creationId xmlns:a16="http://schemas.microsoft.com/office/drawing/2014/main" id="{8B399168-5CAC-2B91-3AA5-EBAF2AFC8D1F}"/>
              </a:ext>
            </a:extLst>
          </p:cNvPr>
          <p:cNvGraphicFramePr>
            <a:graphicFrameLocks noGrp="1"/>
          </p:cNvGraphicFramePr>
          <p:nvPr>
            <p:extLst>
              <p:ext uri="{D42A27DB-BD31-4B8C-83A1-F6EECF244321}">
                <p14:modId xmlns:p14="http://schemas.microsoft.com/office/powerpoint/2010/main" val="2213245545"/>
              </p:ext>
            </p:extLst>
          </p:nvPr>
        </p:nvGraphicFramePr>
        <p:xfrm>
          <a:off x="6479741" y="3048000"/>
          <a:ext cx="4374297" cy="2881184"/>
        </p:xfrm>
        <a:graphic>
          <a:graphicData uri="http://schemas.openxmlformats.org/drawingml/2006/table">
            <a:tbl>
              <a:tblPr bandRow="1">
                <a:tableStyleId>{5C22544A-7EE6-4342-B048-85BDC9FD1C3A}</a:tableStyleId>
              </a:tblPr>
              <a:tblGrid>
                <a:gridCol w="2312275">
                  <a:extLst>
                    <a:ext uri="{9D8B030D-6E8A-4147-A177-3AD203B41FA5}">
                      <a16:colId xmlns:a16="http://schemas.microsoft.com/office/drawing/2014/main" val="3266522537"/>
                    </a:ext>
                  </a:extLst>
                </a:gridCol>
                <a:gridCol w="945298">
                  <a:extLst>
                    <a:ext uri="{9D8B030D-6E8A-4147-A177-3AD203B41FA5}">
                      <a16:colId xmlns:a16="http://schemas.microsoft.com/office/drawing/2014/main" val="4004544428"/>
                    </a:ext>
                  </a:extLst>
                </a:gridCol>
                <a:gridCol w="1116724">
                  <a:extLst>
                    <a:ext uri="{9D8B030D-6E8A-4147-A177-3AD203B41FA5}">
                      <a16:colId xmlns:a16="http://schemas.microsoft.com/office/drawing/2014/main" val="3066562344"/>
                    </a:ext>
                  </a:extLst>
                </a:gridCol>
              </a:tblGrid>
              <a:tr h="260684">
                <a:tc>
                  <a:txBody>
                    <a:bodyPr/>
                    <a:lstStyle/>
                    <a:p>
                      <a:pPr algn="l" fontAlgn="t"/>
                      <a:r>
                        <a:rPr lang="en-US" sz="1100" b="1" i="0" u="none" strike="noStrike">
                          <a:solidFill>
                            <a:srgbClr val="000000"/>
                          </a:solidFill>
                          <a:effectLst/>
                          <a:latin typeface="Calibri"/>
                        </a:rPr>
                        <a:t>filename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100" b="1" i="0" u="none" strike="noStrike" err="1">
                          <a:solidFill>
                            <a:srgbClr val="000000"/>
                          </a:solidFill>
                          <a:effectLst/>
                          <a:latin typeface="Calibri"/>
                        </a:rPr>
                        <a:t>similarity_score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100" b="1" i="0" u="none" strike="noStrike" err="1">
                          <a:solidFill>
                            <a:srgbClr val="000000"/>
                          </a:solidFill>
                          <a:effectLst/>
                          <a:latin typeface="Calibri"/>
                        </a:rPr>
                        <a:t>predicted_label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4510702"/>
                  </a:ext>
                </a:extLst>
              </a:tr>
              <a:tr h="170012">
                <a:tc>
                  <a:txBody>
                    <a:bodyPr/>
                    <a:lstStyle/>
                    <a:p>
                      <a:pPr algn="l" fontAlgn="b"/>
                      <a:r>
                        <a:rPr lang="en-US" sz="1100" b="0" i="0" u="none" strike="noStrike">
                          <a:solidFill>
                            <a:srgbClr val="000000"/>
                          </a:solidFill>
                          <a:effectLst/>
                          <a:latin typeface="Calibri"/>
                        </a:rPr>
                        <a:t>Abhilash Subudhi.pdf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0.146065417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828765"/>
                  </a:ext>
                </a:extLst>
              </a:tr>
              <a:tr h="170012">
                <a:tc>
                  <a:txBody>
                    <a:bodyPr/>
                    <a:lstStyle/>
                    <a:p>
                      <a:pPr algn="l" fontAlgn="b"/>
                      <a:r>
                        <a:rPr lang="en-US" sz="1100" b="0" i="0" u="none" strike="noStrike">
                          <a:solidFill>
                            <a:srgbClr val="000000"/>
                          </a:solidFill>
                          <a:effectLst/>
                          <a:latin typeface="Calibri"/>
                        </a:rPr>
                        <a:t>Abhishek.pdf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0.175667353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618907"/>
                  </a:ext>
                </a:extLst>
              </a:tr>
              <a:tr h="170012">
                <a:tc>
                  <a:txBody>
                    <a:bodyPr/>
                    <a:lstStyle/>
                    <a:p>
                      <a:pPr algn="l" fontAlgn="b"/>
                      <a:r>
                        <a:rPr lang="en-US" sz="1100" b="0" i="0" u="none" strike="noStrike">
                          <a:solidFill>
                            <a:srgbClr val="000000"/>
                          </a:solidFill>
                          <a:effectLst/>
                          <a:latin typeface="Calibri"/>
                        </a:rPr>
                        <a:t>Anil Kumar.docx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0.062097902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2949687"/>
                  </a:ext>
                </a:extLst>
              </a:tr>
              <a:tr h="170012">
                <a:tc>
                  <a:txBody>
                    <a:bodyPr/>
                    <a:lstStyle/>
                    <a:p>
                      <a:pPr algn="l" fontAlgn="b"/>
                      <a:r>
                        <a:rPr lang="en-US" sz="1100" b="0" i="0" u="none" strike="noStrike">
                          <a:solidFill>
                            <a:srgbClr val="000000"/>
                          </a:solidFill>
                          <a:effectLst/>
                          <a:latin typeface="Calibri"/>
                        </a:rPr>
                        <a:t>ANKITA.docx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0.210727936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1077547"/>
                  </a:ext>
                </a:extLst>
              </a:tr>
              <a:tr h="170012">
                <a:tc>
                  <a:txBody>
                    <a:bodyPr/>
                    <a:lstStyle/>
                    <a:p>
                      <a:pPr algn="l" fontAlgn="b"/>
                      <a:r>
                        <a:rPr lang="en-US" sz="1100" b="0" i="0" u="none" strike="noStrike">
                          <a:solidFill>
                            <a:srgbClr val="000000"/>
                          </a:solidFill>
                          <a:effectLst/>
                          <a:latin typeface="Calibri"/>
                        </a:rPr>
                        <a:t>AradhanaTripathi.docx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0.083968155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0846113"/>
                  </a:ext>
                </a:extLst>
              </a:tr>
              <a:tr h="170012">
                <a:tc>
                  <a:txBody>
                    <a:bodyPr/>
                    <a:lstStyle/>
                    <a:p>
                      <a:pPr algn="l" fontAlgn="b"/>
                      <a:r>
                        <a:rPr lang="en-US" sz="1100" b="0" i="0" u="none" strike="noStrike">
                          <a:solidFill>
                            <a:srgbClr val="000000"/>
                          </a:solidFill>
                          <a:effectLst/>
                          <a:latin typeface="Calibri"/>
                        </a:rPr>
                        <a:t>Buddha Vamsi.docx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0.039520173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2236361"/>
                  </a:ext>
                </a:extLst>
              </a:tr>
              <a:tr h="170012">
                <a:tc>
                  <a:txBody>
                    <a:bodyPr/>
                    <a:lstStyle/>
                    <a:p>
                      <a:pPr algn="l" fontAlgn="b"/>
                      <a:r>
                        <a:rPr lang="en-US" sz="1100" b="0" i="0" u="none" strike="noStrike">
                          <a:solidFill>
                            <a:srgbClr val="000000"/>
                          </a:solidFill>
                          <a:effectLst/>
                          <a:latin typeface="Calibri"/>
                        </a:rPr>
                        <a:t>ChinnaSubbarayuduM.docx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0.113971771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6565418"/>
                  </a:ext>
                </a:extLst>
              </a:tr>
              <a:tr h="317355">
                <a:tc>
                  <a:txBody>
                    <a:bodyPr/>
                    <a:lstStyle/>
                    <a:p>
                      <a:pPr algn="l" fontAlgn="b"/>
                      <a:r>
                        <a:rPr lang="en-US" sz="1100" b="0" i="0" u="none" strike="noStrike">
                          <a:solidFill>
                            <a:srgbClr val="000000"/>
                          </a:solidFill>
                          <a:effectLst/>
                          <a:latin typeface="Calibri"/>
                        </a:rPr>
                        <a:t>Dandamudi, Vijaya Krishna Amrutha.pdf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0.101173417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2893631"/>
                  </a:ext>
                </a:extLst>
              </a:tr>
              <a:tr h="170012">
                <a:tc>
                  <a:txBody>
                    <a:bodyPr/>
                    <a:lstStyle/>
                    <a:p>
                      <a:pPr algn="l" fontAlgn="b"/>
                      <a:r>
                        <a:rPr lang="en-US" sz="1100" b="0" i="0" u="none" strike="noStrike">
                          <a:solidFill>
                            <a:srgbClr val="000000"/>
                          </a:solidFill>
                          <a:effectLst/>
                          <a:latin typeface="Calibri"/>
                        </a:rPr>
                        <a:t>Deepak reddy.docx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0.067880509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4263001"/>
                  </a:ext>
                </a:extLst>
              </a:tr>
              <a:tr h="170012">
                <a:tc>
                  <a:txBody>
                    <a:bodyPr/>
                    <a:lstStyle/>
                    <a:p>
                      <a:pPr algn="l" fontAlgn="b"/>
                      <a:r>
                        <a:rPr lang="en-US" sz="1100" b="0" i="0" u="none" strike="noStrike">
                          <a:solidFill>
                            <a:srgbClr val="000000"/>
                          </a:solidFill>
                          <a:effectLst/>
                          <a:latin typeface="Calibri"/>
                        </a:rPr>
                        <a:t>Dineshkumar.pdf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0.335759033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9419054"/>
                  </a:ext>
                </a:extLst>
              </a:tr>
              <a:tr h="170012">
                <a:tc>
                  <a:txBody>
                    <a:bodyPr/>
                    <a:lstStyle/>
                    <a:p>
                      <a:pPr algn="l" fontAlgn="b"/>
                      <a:r>
                        <a:rPr lang="en-US" sz="1100" b="0" i="0" u="none" strike="noStrike">
                          <a:solidFill>
                            <a:srgbClr val="000000"/>
                          </a:solidFill>
                          <a:effectLst/>
                          <a:latin typeface="Calibri"/>
                        </a:rPr>
                        <a:t>Gopi Krishna.docx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0.117275209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8807216"/>
                  </a:ext>
                </a:extLst>
              </a:tr>
              <a:tr h="170012">
                <a:tc>
                  <a:txBody>
                    <a:bodyPr/>
                    <a:lstStyle/>
                    <a:p>
                      <a:pPr algn="l" fontAlgn="b"/>
                      <a:r>
                        <a:rPr lang="en-US" sz="1100" b="0" i="0" u="none" strike="noStrike">
                          <a:solidFill>
                            <a:srgbClr val="000000"/>
                          </a:solidFill>
                          <a:effectLst/>
                          <a:latin typeface="Calibri"/>
                        </a:rPr>
                        <a:t>HariNarayana.docx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0.04675678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9650313"/>
                  </a:ext>
                </a:extLst>
              </a:tr>
              <a:tr h="170012">
                <a:tc>
                  <a:txBody>
                    <a:bodyPr/>
                    <a:lstStyle/>
                    <a:p>
                      <a:pPr algn="l" fontAlgn="b"/>
                      <a:r>
                        <a:rPr lang="en-US" sz="1100" b="0" i="0" u="none" strike="noStrike">
                          <a:solidFill>
                            <a:srgbClr val="000000"/>
                          </a:solidFill>
                          <a:effectLst/>
                          <a:latin typeface="Calibri"/>
                        </a:rPr>
                        <a:t>Harsha.docx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0.230406936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9856133"/>
                  </a:ext>
                </a:extLst>
              </a:tr>
              <a:tr h="170012">
                <a:tc>
                  <a:txBody>
                    <a:bodyPr/>
                    <a:lstStyle/>
                    <a:p>
                      <a:pPr algn="l" fontAlgn="b"/>
                      <a:r>
                        <a:rPr lang="en-US" sz="1100" b="0" i="0" u="none" strike="noStrike">
                          <a:solidFill>
                            <a:srgbClr val="000000"/>
                          </a:solidFill>
                          <a:effectLst/>
                          <a:latin typeface="Calibri"/>
                        </a:rPr>
                        <a:t>Himaja G.docx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0.0893528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009729"/>
                  </a:ext>
                </a:extLst>
              </a:tr>
            </a:tbl>
          </a:graphicData>
        </a:graphic>
      </p:graphicFrame>
      <p:pic>
        <p:nvPicPr>
          <p:cNvPr id="3" name="Picture 2" descr="A screenshot of a computer&#10;&#10;Description automatically generated">
            <a:extLst>
              <a:ext uri="{FF2B5EF4-FFF2-40B4-BE49-F238E27FC236}">
                <a16:creationId xmlns:a16="http://schemas.microsoft.com/office/drawing/2014/main" id="{F8231534-903B-7C54-C5AD-1A2132847FF4}"/>
              </a:ext>
            </a:extLst>
          </p:cNvPr>
          <p:cNvPicPr>
            <a:picLocks noChangeAspect="1"/>
          </p:cNvPicPr>
          <p:nvPr/>
        </p:nvPicPr>
        <p:blipFill>
          <a:blip r:embed="rId3"/>
          <a:stretch>
            <a:fillRect/>
          </a:stretch>
        </p:blipFill>
        <p:spPr>
          <a:xfrm>
            <a:off x="939142" y="1594889"/>
            <a:ext cx="3587094" cy="3659463"/>
          </a:xfrm>
          <a:prstGeom prst="rect">
            <a:avLst/>
          </a:prstGeom>
        </p:spPr>
      </p:pic>
      <p:sp>
        <p:nvSpPr>
          <p:cNvPr id="6" name="TextBox 5">
            <a:extLst>
              <a:ext uri="{FF2B5EF4-FFF2-40B4-BE49-F238E27FC236}">
                <a16:creationId xmlns:a16="http://schemas.microsoft.com/office/drawing/2014/main" id="{52EBA7C4-4AC3-325A-6F15-6BCE46578BE9}"/>
              </a:ext>
            </a:extLst>
          </p:cNvPr>
          <p:cNvSpPr txBox="1"/>
          <p:nvPr/>
        </p:nvSpPr>
        <p:spPr>
          <a:xfrm>
            <a:off x="1195551" y="5412827"/>
            <a:ext cx="370489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Roboto Slab"/>
                <a:cs typeface="Roboto Slab"/>
              </a:rPr>
              <a:t>TI-IDF Vectors with cosine similarity</a:t>
            </a:r>
          </a:p>
        </p:txBody>
      </p:sp>
    </p:spTree>
    <p:extLst>
      <p:ext uri="{BB962C8B-B14F-4D97-AF65-F5344CB8AC3E}">
        <p14:creationId xmlns:p14="http://schemas.microsoft.com/office/powerpoint/2010/main" val="183854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90FF8-A644-BDDA-502F-0223EF769B2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D48C899-20CF-9FBA-1DF9-D6C9E08233EA}"/>
              </a:ext>
            </a:extLst>
          </p:cNvPr>
          <p:cNvSpPr>
            <a:spLocks noGrp="1"/>
          </p:cNvSpPr>
          <p:nvPr>
            <p:ph type="title"/>
          </p:nvPr>
        </p:nvSpPr>
        <p:spPr>
          <a:xfrm>
            <a:off x="2560806" y="394338"/>
            <a:ext cx="6379901" cy="591608"/>
          </a:xfrm>
        </p:spPr>
        <p:txBody>
          <a:bodyPr>
            <a:normAutofit/>
          </a:bodyPr>
          <a:lstStyle/>
          <a:p>
            <a:pPr algn="ctr"/>
            <a:r>
              <a:rPr lang="en-US" sz="2800">
                <a:solidFill>
                  <a:srgbClr val="4A4C55"/>
                </a:solidFill>
                <a:latin typeface="Roboto Slab" pitchFamily="2" charset="0"/>
                <a:ea typeface="Roboto Slab" pitchFamily="2" charset="0"/>
                <a:cs typeface="Poppins" panose="00000500000000000000" pitchFamily="2" charset="0"/>
              </a:rPr>
              <a:t>Testing and Validation</a:t>
            </a:r>
            <a:endParaRPr lang="en-IN">
              <a:solidFill>
                <a:srgbClr val="4A4C55"/>
              </a:solidFill>
            </a:endParaRPr>
          </a:p>
        </p:txBody>
      </p:sp>
      <p:sp>
        <p:nvSpPr>
          <p:cNvPr id="5" name="Slide Number Placeholder 4">
            <a:extLst>
              <a:ext uri="{FF2B5EF4-FFF2-40B4-BE49-F238E27FC236}">
                <a16:creationId xmlns:a16="http://schemas.microsoft.com/office/drawing/2014/main" id="{CF57D8DE-C68A-0739-B959-3A46656A0A0F}"/>
              </a:ext>
            </a:extLst>
          </p:cNvPr>
          <p:cNvSpPr>
            <a:spLocks noGrp="1"/>
          </p:cNvSpPr>
          <p:nvPr>
            <p:ph type="sldNum" sz="quarter" idx="4"/>
          </p:nvPr>
        </p:nvSpPr>
        <p:spPr>
          <a:xfrm>
            <a:off x="11370717" y="6063154"/>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14</a:t>
            </a:fld>
            <a:endParaRPr lang="en-US"/>
          </a:p>
        </p:txBody>
      </p:sp>
      <p:sp>
        <p:nvSpPr>
          <p:cNvPr id="11" name="TextBox 10">
            <a:extLst>
              <a:ext uri="{FF2B5EF4-FFF2-40B4-BE49-F238E27FC236}">
                <a16:creationId xmlns:a16="http://schemas.microsoft.com/office/drawing/2014/main" id="{909B6DE4-A09A-358E-29A5-46D22281D6E9}"/>
              </a:ext>
            </a:extLst>
          </p:cNvPr>
          <p:cNvSpPr txBox="1"/>
          <p:nvPr/>
        </p:nvSpPr>
        <p:spPr>
          <a:xfrm>
            <a:off x="475488" y="1209811"/>
            <a:ext cx="4876800" cy="307777"/>
          </a:xfrm>
          <a:prstGeom prst="rect">
            <a:avLst/>
          </a:prstGeom>
          <a:noFill/>
        </p:spPr>
        <p:txBody>
          <a:bodyPr wrap="square" rtlCol="0">
            <a:spAutoFit/>
          </a:bodyPr>
          <a:lstStyle/>
          <a:p>
            <a:r>
              <a:rPr lang="en-US" sz="1400"/>
              <a:t>Confusion matrix and classification report</a:t>
            </a:r>
            <a:endParaRPr lang="en-IN" sz="1400"/>
          </a:p>
        </p:txBody>
      </p:sp>
      <p:pic>
        <p:nvPicPr>
          <p:cNvPr id="4098" name="Picture 2">
            <a:extLst>
              <a:ext uri="{FF2B5EF4-FFF2-40B4-BE49-F238E27FC236}">
                <a16:creationId xmlns:a16="http://schemas.microsoft.com/office/drawing/2014/main" id="{E702AD8F-A9A5-1E22-B898-B24C39B2F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778" y="3173981"/>
            <a:ext cx="5629658" cy="2722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D47E3B95-B580-11C4-A260-E2688EDCBBE1}"/>
              </a:ext>
            </a:extLst>
          </p:cNvPr>
          <p:cNvGraphicFramePr>
            <a:graphicFrameLocks noGrp="1"/>
          </p:cNvGraphicFramePr>
          <p:nvPr>
            <p:extLst>
              <p:ext uri="{D42A27DB-BD31-4B8C-83A1-F6EECF244321}">
                <p14:modId xmlns:p14="http://schemas.microsoft.com/office/powerpoint/2010/main" val="3167828500"/>
              </p:ext>
            </p:extLst>
          </p:nvPr>
        </p:nvGraphicFramePr>
        <p:xfrm>
          <a:off x="670485" y="1865780"/>
          <a:ext cx="4393160" cy="578775"/>
        </p:xfrm>
        <a:graphic>
          <a:graphicData uri="http://schemas.openxmlformats.org/drawingml/2006/table">
            <a:tbl>
              <a:tblPr bandRow="1">
                <a:tableStyleId>{5C22544A-7EE6-4342-B048-85BDC9FD1C3A}</a:tableStyleId>
              </a:tblPr>
              <a:tblGrid>
                <a:gridCol w="878632">
                  <a:extLst>
                    <a:ext uri="{9D8B030D-6E8A-4147-A177-3AD203B41FA5}">
                      <a16:colId xmlns:a16="http://schemas.microsoft.com/office/drawing/2014/main" val="3589386313"/>
                    </a:ext>
                  </a:extLst>
                </a:gridCol>
                <a:gridCol w="878632">
                  <a:extLst>
                    <a:ext uri="{9D8B030D-6E8A-4147-A177-3AD203B41FA5}">
                      <a16:colId xmlns:a16="http://schemas.microsoft.com/office/drawing/2014/main" val="1313941470"/>
                    </a:ext>
                  </a:extLst>
                </a:gridCol>
                <a:gridCol w="878632">
                  <a:extLst>
                    <a:ext uri="{9D8B030D-6E8A-4147-A177-3AD203B41FA5}">
                      <a16:colId xmlns:a16="http://schemas.microsoft.com/office/drawing/2014/main" val="97832238"/>
                    </a:ext>
                  </a:extLst>
                </a:gridCol>
                <a:gridCol w="878632">
                  <a:extLst>
                    <a:ext uri="{9D8B030D-6E8A-4147-A177-3AD203B41FA5}">
                      <a16:colId xmlns:a16="http://schemas.microsoft.com/office/drawing/2014/main" val="2331114854"/>
                    </a:ext>
                  </a:extLst>
                </a:gridCol>
                <a:gridCol w="878632">
                  <a:extLst>
                    <a:ext uri="{9D8B030D-6E8A-4147-A177-3AD203B41FA5}">
                      <a16:colId xmlns:a16="http://schemas.microsoft.com/office/drawing/2014/main" val="675691904"/>
                    </a:ext>
                  </a:extLst>
                </a:gridCol>
              </a:tblGrid>
              <a:tr h="192925">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Class</a:t>
                      </a:r>
                      <a:endParaRPr lang="en-IN" sz="1800" b="0" i="0" u="none" strike="noStrike">
                        <a:effectLst/>
                        <a:latin typeface="Roboto Slab"/>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Precision</a:t>
                      </a:r>
                      <a:endParaRPr lang="en-IN" sz="1800" b="0" i="0" u="none" strike="noStrike">
                        <a:effectLst/>
                        <a:latin typeface="Roboto Slab"/>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Recall</a:t>
                      </a:r>
                      <a:endParaRPr lang="en-IN" sz="1800" b="0" i="0" u="none" strike="noStrike">
                        <a:effectLst/>
                        <a:latin typeface="Roboto Slab"/>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F1-Score</a:t>
                      </a:r>
                      <a:endParaRPr lang="en-IN" sz="1800" b="0" i="0" u="none" strike="noStrike">
                        <a:effectLst/>
                        <a:latin typeface="Roboto Slab"/>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Support</a:t>
                      </a:r>
                      <a:endParaRPr lang="en-IN" sz="1800" b="0" i="0" u="none" strike="noStrike">
                        <a:effectLst/>
                        <a:latin typeface="Roboto Slab"/>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1462040"/>
                  </a:ext>
                </a:extLst>
              </a:tr>
              <a:tr h="192925">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Class 0</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0.92</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0.97</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0.95</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36</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3424754"/>
                  </a:ext>
                </a:extLst>
              </a:tr>
              <a:tr h="192925">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Class 1</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0.97</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0.91</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0.94</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35</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9243605"/>
                  </a:ext>
                </a:extLst>
              </a:tr>
            </a:tbl>
          </a:graphicData>
        </a:graphic>
      </p:graphicFrame>
      <p:graphicFrame>
        <p:nvGraphicFramePr>
          <p:cNvPr id="7" name="Table 6">
            <a:extLst>
              <a:ext uri="{FF2B5EF4-FFF2-40B4-BE49-F238E27FC236}">
                <a16:creationId xmlns:a16="http://schemas.microsoft.com/office/drawing/2014/main" id="{99443B3B-24A7-5B89-BE93-B68B6E8F8615}"/>
              </a:ext>
            </a:extLst>
          </p:cNvPr>
          <p:cNvGraphicFramePr>
            <a:graphicFrameLocks noGrp="1"/>
          </p:cNvGraphicFramePr>
          <p:nvPr>
            <p:extLst>
              <p:ext uri="{D42A27DB-BD31-4B8C-83A1-F6EECF244321}">
                <p14:modId xmlns:p14="http://schemas.microsoft.com/office/powerpoint/2010/main" val="1922290236"/>
              </p:ext>
            </p:extLst>
          </p:nvPr>
        </p:nvGraphicFramePr>
        <p:xfrm>
          <a:off x="670485" y="2778965"/>
          <a:ext cx="4401646" cy="791074"/>
        </p:xfrm>
        <a:graphic>
          <a:graphicData uri="http://schemas.openxmlformats.org/drawingml/2006/table">
            <a:tbl>
              <a:tblPr bandRow="1">
                <a:tableStyleId>{5C22544A-7EE6-4342-B048-85BDC9FD1C3A}</a:tableStyleId>
              </a:tblPr>
              <a:tblGrid>
                <a:gridCol w="800299">
                  <a:extLst>
                    <a:ext uri="{9D8B030D-6E8A-4147-A177-3AD203B41FA5}">
                      <a16:colId xmlns:a16="http://schemas.microsoft.com/office/drawing/2014/main" val="714815677"/>
                    </a:ext>
                  </a:extLst>
                </a:gridCol>
                <a:gridCol w="967028">
                  <a:extLst>
                    <a:ext uri="{9D8B030D-6E8A-4147-A177-3AD203B41FA5}">
                      <a16:colId xmlns:a16="http://schemas.microsoft.com/office/drawing/2014/main" val="2048864569"/>
                    </a:ext>
                  </a:extLst>
                </a:gridCol>
                <a:gridCol w="800299">
                  <a:extLst>
                    <a:ext uri="{9D8B030D-6E8A-4147-A177-3AD203B41FA5}">
                      <a16:colId xmlns:a16="http://schemas.microsoft.com/office/drawing/2014/main" val="1504598644"/>
                    </a:ext>
                  </a:extLst>
                </a:gridCol>
                <a:gridCol w="917010">
                  <a:extLst>
                    <a:ext uri="{9D8B030D-6E8A-4147-A177-3AD203B41FA5}">
                      <a16:colId xmlns:a16="http://schemas.microsoft.com/office/drawing/2014/main" val="386140732"/>
                    </a:ext>
                  </a:extLst>
                </a:gridCol>
                <a:gridCol w="917010">
                  <a:extLst>
                    <a:ext uri="{9D8B030D-6E8A-4147-A177-3AD203B41FA5}">
                      <a16:colId xmlns:a16="http://schemas.microsoft.com/office/drawing/2014/main" val="4156270171"/>
                    </a:ext>
                  </a:extLst>
                </a:gridCol>
              </a:tblGrid>
              <a:tr h="197769">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Type</a:t>
                      </a:r>
                      <a:endParaRPr lang="en-IN" sz="1800" b="0" i="0" u="none" strike="noStrike">
                        <a:effectLst/>
                        <a:latin typeface="Roboto Slab"/>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Precision</a:t>
                      </a:r>
                      <a:endParaRPr lang="en-IN" sz="1800" b="0" i="0" u="none" strike="noStrike">
                        <a:effectLst/>
                        <a:latin typeface="Roboto Slab"/>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Recall</a:t>
                      </a:r>
                      <a:endParaRPr lang="en-IN" sz="1800" b="0" i="0" u="none" strike="noStrike">
                        <a:effectLst/>
                        <a:latin typeface="Roboto Slab"/>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F1-Score</a:t>
                      </a:r>
                      <a:endParaRPr lang="en-IN" sz="1800" b="0" i="0" u="none" strike="noStrike">
                        <a:effectLst/>
                        <a:latin typeface="Roboto Slab"/>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Calibri"/>
                        </a:rPr>
                        <a:t>Support</a:t>
                      </a:r>
                      <a:endParaRPr lang="en-IN" sz="1800" b="0" i="0" u="none" strike="noStrike">
                        <a:effectLst/>
                        <a:latin typeface="Calibri"/>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6842806"/>
                  </a:ext>
                </a:extLst>
              </a:tr>
              <a:tr h="210953">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Macro </a:t>
                      </a:r>
                      <a:r>
                        <a:rPr lang="en-IN" sz="1100" b="0" i="0" u="none" strike="noStrike" kern="1200" spc="0" err="1">
                          <a:ln>
                            <a:noFill/>
                          </a:ln>
                          <a:solidFill>
                            <a:srgbClr val="000000"/>
                          </a:solidFill>
                          <a:effectLst>
                            <a:outerShdw blurRad="38100" dist="19050" dir="2700000" algn="tl" rotWithShape="0">
                              <a:schemeClr val="dk1">
                                <a:alpha val="40000"/>
                              </a:schemeClr>
                            </a:outerShdw>
                          </a:effectLst>
                          <a:latin typeface="Roboto Slab"/>
                        </a:rPr>
                        <a:t>Avg</a:t>
                      </a:r>
                      <a:endParaRPr lang="en-IN" sz="1800" b="0" i="0" u="none" strike="noStrike" err="1">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0.95</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0.94</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0.94</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Calibri"/>
                        </a:rPr>
                        <a:t>71</a:t>
                      </a:r>
                      <a:endParaRPr lang="en-IN" sz="1800" b="0" i="0" u="none" strike="noStrike">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2187801"/>
                  </a:ext>
                </a:extLst>
              </a:tr>
              <a:tr h="382352">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Weighted </a:t>
                      </a:r>
                      <a:r>
                        <a:rPr lang="en-IN" sz="1100" b="0" i="0" u="none" strike="noStrike" kern="1200" spc="0" err="1">
                          <a:ln>
                            <a:noFill/>
                          </a:ln>
                          <a:solidFill>
                            <a:srgbClr val="000000"/>
                          </a:solidFill>
                          <a:effectLst>
                            <a:outerShdw blurRad="38100" dist="19050" dir="2700000" algn="tl" rotWithShape="0">
                              <a:schemeClr val="dk1">
                                <a:alpha val="40000"/>
                              </a:schemeClr>
                            </a:outerShdw>
                          </a:effectLst>
                          <a:latin typeface="Roboto Slab"/>
                        </a:rPr>
                        <a:t>Avg</a:t>
                      </a:r>
                      <a:endParaRPr lang="en-IN" sz="1800" b="0" i="0" u="none" strike="noStrike" err="1">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0.95</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0.94</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0.94</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Calibri"/>
                        </a:rPr>
                        <a:t>71</a:t>
                      </a:r>
                      <a:endParaRPr lang="en-IN" sz="1800" b="0" i="0" u="none" strike="noStrike">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8546978"/>
                  </a:ext>
                </a:extLst>
              </a:tr>
            </a:tbl>
          </a:graphicData>
        </a:graphic>
      </p:graphicFrame>
      <p:graphicFrame>
        <p:nvGraphicFramePr>
          <p:cNvPr id="10" name="Table 9">
            <a:extLst>
              <a:ext uri="{FF2B5EF4-FFF2-40B4-BE49-F238E27FC236}">
                <a16:creationId xmlns:a16="http://schemas.microsoft.com/office/drawing/2014/main" id="{9D8F212D-8F5B-7FE8-F715-1C3BDB066B3B}"/>
              </a:ext>
            </a:extLst>
          </p:cNvPr>
          <p:cNvGraphicFramePr>
            <a:graphicFrameLocks noGrp="1"/>
          </p:cNvGraphicFramePr>
          <p:nvPr>
            <p:extLst>
              <p:ext uri="{D42A27DB-BD31-4B8C-83A1-F6EECF244321}">
                <p14:modId xmlns:p14="http://schemas.microsoft.com/office/powerpoint/2010/main" val="3462749810"/>
              </p:ext>
            </p:extLst>
          </p:nvPr>
        </p:nvGraphicFramePr>
        <p:xfrm>
          <a:off x="673395" y="3999023"/>
          <a:ext cx="4411381" cy="1633887"/>
        </p:xfrm>
        <a:graphic>
          <a:graphicData uri="http://schemas.openxmlformats.org/drawingml/2006/table">
            <a:tbl>
              <a:tblPr firstRow="1" bandRow="1">
                <a:tableStyleId>{5C22544A-7EE6-4342-B048-85BDC9FD1C3A}</a:tableStyleId>
              </a:tblPr>
              <a:tblGrid>
                <a:gridCol w="2014253">
                  <a:extLst>
                    <a:ext uri="{9D8B030D-6E8A-4147-A177-3AD203B41FA5}">
                      <a16:colId xmlns:a16="http://schemas.microsoft.com/office/drawing/2014/main" val="681476551"/>
                    </a:ext>
                  </a:extLst>
                </a:gridCol>
                <a:gridCol w="2397128">
                  <a:extLst>
                    <a:ext uri="{9D8B030D-6E8A-4147-A177-3AD203B41FA5}">
                      <a16:colId xmlns:a16="http://schemas.microsoft.com/office/drawing/2014/main" val="2282252671"/>
                    </a:ext>
                  </a:extLst>
                </a:gridCol>
              </a:tblGrid>
              <a:tr h="217851">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Metrics</a:t>
                      </a:r>
                      <a:endParaRPr lang="en-IN" sz="1800" b="0" i="0" u="none" strike="noStrike">
                        <a:effectLst/>
                        <a:latin typeface="Roboto Slab"/>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t"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Values</a:t>
                      </a:r>
                      <a:endParaRPr lang="en-IN" sz="1800" b="0" i="0" u="none" strike="noStrike">
                        <a:effectLst/>
                        <a:latin typeface="Roboto Slab"/>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58812"/>
                  </a:ext>
                </a:extLst>
              </a:tr>
              <a:tr h="236006">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True Positives (TP)</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32</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3208779"/>
                  </a:ext>
                </a:extLst>
              </a:tr>
              <a:tr h="236006">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True Negatives (TN)</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35</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67613475"/>
                  </a:ext>
                </a:extLst>
              </a:tr>
              <a:tr h="236006">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False Positives (FP)</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1</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2965939"/>
                  </a:ext>
                </a:extLst>
              </a:tr>
              <a:tr h="236006">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False Negatives (FN)</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3</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9081160"/>
                  </a:ext>
                </a:extLst>
              </a:tr>
              <a:tr h="236006">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Accuracy</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w="0" cap="flat" cmpd="sng" algn="ctr">
                            <a:solidFill>
                              <a:srgbClr val="FF0000"/>
                            </a:solidFill>
                            <a:prstDash val="solid"/>
                            <a:round/>
                          </a:ln>
                          <a:solidFill>
                            <a:srgbClr val="FF0000"/>
                          </a:solidFill>
                          <a:effectLst>
                            <a:outerShdw blurRad="38100" dist="19050" dir="2700000" algn="tl" rotWithShape="0">
                              <a:schemeClr val="dk1">
                                <a:alpha val="40000"/>
                              </a:schemeClr>
                            </a:outerShdw>
                          </a:effectLst>
                          <a:latin typeface="Roboto Slab"/>
                        </a:rPr>
                        <a:t>0.94</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20058375"/>
                  </a:ext>
                </a:extLst>
              </a:tr>
              <a:tr h="236006">
                <a:tc>
                  <a:txBody>
                    <a:bodyPr/>
                    <a:lstStyle/>
                    <a:p>
                      <a:pPr marL="0" algn="ctr" rtl="0" eaLnBrk="1" fontAlgn="b" latinLnBrk="0" hangingPunct="1"/>
                      <a:r>
                        <a:rPr lang="en-IN" sz="1100" b="0" i="0" u="none" strike="noStrike" kern="1200" spc="0">
                          <a:ln>
                            <a:noFill/>
                          </a:ln>
                          <a:solidFill>
                            <a:srgbClr val="000000"/>
                          </a:solidFill>
                          <a:effectLst>
                            <a:outerShdw blurRad="38100" dist="19050" dir="2700000" algn="tl" rotWithShape="0">
                              <a:schemeClr val="dk1">
                                <a:alpha val="40000"/>
                              </a:schemeClr>
                            </a:outerShdw>
                          </a:effectLst>
                          <a:latin typeface="Roboto Slab"/>
                        </a:rPr>
                        <a:t>Precision</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b" latinLnBrk="0" hangingPunct="1"/>
                      <a:r>
                        <a:rPr lang="en-IN" sz="1100" b="0" i="0" u="none" strike="noStrike" kern="1200" spc="0">
                          <a:ln w="0" cap="flat" cmpd="sng" algn="ctr">
                            <a:solidFill>
                              <a:srgbClr val="FF0000"/>
                            </a:solidFill>
                            <a:prstDash val="solid"/>
                            <a:round/>
                          </a:ln>
                          <a:solidFill>
                            <a:srgbClr val="FF0000"/>
                          </a:solidFill>
                          <a:effectLst>
                            <a:outerShdw blurRad="38100" dist="19050" dir="2700000" algn="tl" rotWithShape="0">
                              <a:schemeClr val="dk1">
                                <a:alpha val="40000"/>
                              </a:schemeClr>
                            </a:outerShdw>
                          </a:effectLst>
                          <a:latin typeface="Roboto Slab"/>
                        </a:rPr>
                        <a:t>0.97</a:t>
                      </a:r>
                      <a:endParaRPr lang="en-IN" sz="1800" b="0" i="0" u="none" strike="noStrike">
                        <a:effectLst/>
                        <a:latin typeface="Roboto Slab"/>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6756531"/>
                  </a:ext>
                </a:extLst>
              </a:tr>
            </a:tbl>
          </a:graphicData>
        </a:graphic>
      </p:graphicFrame>
      <p:pic>
        <p:nvPicPr>
          <p:cNvPr id="2" name="Picture 1" descr="A diagram of confusion matrix&#10;&#10;Description automatically generated">
            <a:extLst>
              <a:ext uri="{FF2B5EF4-FFF2-40B4-BE49-F238E27FC236}">
                <a16:creationId xmlns:a16="http://schemas.microsoft.com/office/drawing/2014/main" id="{65998CA7-CA64-A056-8A8A-A1B240D4D573}"/>
              </a:ext>
            </a:extLst>
          </p:cNvPr>
          <p:cNvPicPr>
            <a:picLocks noChangeAspect="1"/>
          </p:cNvPicPr>
          <p:nvPr/>
        </p:nvPicPr>
        <p:blipFill>
          <a:blip r:embed="rId3"/>
          <a:stretch>
            <a:fillRect/>
          </a:stretch>
        </p:blipFill>
        <p:spPr>
          <a:xfrm>
            <a:off x="6321340" y="1333283"/>
            <a:ext cx="3410423" cy="1699510"/>
          </a:xfrm>
          <a:prstGeom prst="rect">
            <a:avLst/>
          </a:prstGeom>
        </p:spPr>
      </p:pic>
    </p:spTree>
    <p:extLst>
      <p:ext uri="{BB962C8B-B14F-4D97-AF65-F5344CB8AC3E}">
        <p14:creationId xmlns:p14="http://schemas.microsoft.com/office/powerpoint/2010/main" val="3122321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B6019-B362-84BE-B39A-A21E482EDB2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E321FFE-562D-935A-F9A7-CF2F25CC5F27}"/>
              </a:ext>
            </a:extLst>
          </p:cNvPr>
          <p:cNvSpPr>
            <a:spLocks noGrp="1"/>
          </p:cNvSpPr>
          <p:nvPr>
            <p:ph type="title"/>
          </p:nvPr>
        </p:nvSpPr>
        <p:spPr>
          <a:xfrm>
            <a:off x="2560806" y="394338"/>
            <a:ext cx="6379901" cy="591608"/>
          </a:xfrm>
        </p:spPr>
        <p:txBody>
          <a:bodyPr>
            <a:normAutofit/>
          </a:bodyPr>
          <a:lstStyle/>
          <a:p>
            <a:pPr algn="ctr"/>
            <a:r>
              <a:rPr lang="en-US" sz="2800">
                <a:solidFill>
                  <a:srgbClr val="4A4C55"/>
                </a:solidFill>
                <a:latin typeface="Roboto Slab" pitchFamily="2" charset="0"/>
                <a:ea typeface="Roboto Slab" pitchFamily="2" charset="0"/>
                <a:cs typeface="Poppins" panose="00000500000000000000" pitchFamily="2" charset="0"/>
              </a:rPr>
              <a:t>Analysis and Results</a:t>
            </a:r>
            <a:endParaRPr lang="en-IN">
              <a:solidFill>
                <a:srgbClr val="4A4C55"/>
              </a:solidFill>
            </a:endParaRPr>
          </a:p>
        </p:txBody>
      </p:sp>
      <p:sp>
        <p:nvSpPr>
          <p:cNvPr id="5" name="Slide Number Placeholder 4">
            <a:extLst>
              <a:ext uri="{FF2B5EF4-FFF2-40B4-BE49-F238E27FC236}">
                <a16:creationId xmlns:a16="http://schemas.microsoft.com/office/drawing/2014/main" id="{AF4D4E8C-5530-E9DE-898C-E51618CCFCED}"/>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15</a:t>
            </a:fld>
            <a:endParaRPr lang="en-US"/>
          </a:p>
        </p:txBody>
      </p:sp>
      <p:sp>
        <p:nvSpPr>
          <p:cNvPr id="7" name="TextBox 6">
            <a:extLst>
              <a:ext uri="{FF2B5EF4-FFF2-40B4-BE49-F238E27FC236}">
                <a16:creationId xmlns:a16="http://schemas.microsoft.com/office/drawing/2014/main" id="{B56D92E3-4EAD-B374-8AC9-F5FA08068C26}"/>
              </a:ext>
            </a:extLst>
          </p:cNvPr>
          <p:cNvSpPr txBox="1"/>
          <p:nvPr/>
        </p:nvSpPr>
        <p:spPr>
          <a:xfrm>
            <a:off x="402336" y="1087063"/>
            <a:ext cx="10094976" cy="369332"/>
          </a:xfrm>
          <a:prstGeom prst="rect">
            <a:avLst/>
          </a:prstGeom>
          <a:noFill/>
        </p:spPr>
        <p:txBody>
          <a:bodyPr wrap="square">
            <a:spAutoFit/>
          </a:bodyPr>
          <a:lstStyle/>
          <a:p>
            <a:pPr>
              <a:tabLst>
                <a:tab pos="361950" algn="l"/>
              </a:tabLst>
            </a:pPr>
            <a:r>
              <a:rPr lang="en-IN">
                <a:solidFill>
                  <a:srgbClr val="4A4C55"/>
                </a:solidFill>
                <a:latin typeface="Roboto Slab" pitchFamily="2" charset="0"/>
                <a:ea typeface="Roboto Slab" pitchFamily="2" charset="0"/>
                <a:cs typeface="Poppins" panose="00000500000000000000" pitchFamily="2" charset="0"/>
              </a:rPr>
              <a:t>Evaluation Metrics</a:t>
            </a:r>
            <a:endParaRPr lang="en-IN" sz="1800">
              <a:solidFill>
                <a:srgbClr val="4A4C55"/>
              </a:solidFill>
              <a:latin typeface="Roboto Slab" pitchFamily="2" charset="0"/>
              <a:ea typeface="Roboto Slab" pitchFamily="2" charset="0"/>
              <a:cs typeface="Poppins" panose="00000500000000000000" pitchFamily="2" charset="0"/>
            </a:endParaRPr>
          </a:p>
        </p:txBody>
      </p:sp>
      <p:pic>
        <p:nvPicPr>
          <p:cNvPr id="4098" name="Picture 2" descr="Similarities Icon - Free Download Relationship Icons | IconScout">
            <a:extLst>
              <a:ext uri="{FF2B5EF4-FFF2-40B4-BE49-F238E27FC236}">
                <a16:creationId xmlns:a16="http://schemas.microsoft.com/office/drawing/2014/main" id="{A3AB3BCC-58BE-00CB-D548-33E81C2E73F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271" y="1357208"/>
            <a:ext cx="955842" cy="9558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527DB4-00C9-8B00-9207-C62808376CD6}"/>
              </a:ext>
            </a:extLst>
          </p:cNvPr>
          <p:cNvSpPr txBox="1"/>
          <p:nvPr/>
        </p:nvSpPr>
        <p:spPr>
          <a:xfrm>
            <a:off x="1556084" y="1717774"/>
            <a:ext cx="10635916" cy="338554"/>
          </a:xfrm>
          <a:prstGeom prst="rect">
            <a:avLst/>
          </a:prstGeom>
          <a:noFill/>
        </p:spPr>
        <p:txBody>
          <a:bodyPr wrap="square">
            <a:spAutoFit/>
          </a:bodyPr>
          <a:lstStyle/>
          <a:p>
            <a:r>
              <a:rPr lang="en-IN" sz="1600" b="1"/>
              <a:t>Similarity Score</a:t>
            </a:r>
            <a:r>
              <a:rPr lang="en-IN" sz="1600"/>
              <a:t>: Measures how similar the candidate's CV is to the job description or role requirements</a:t>
            </a:r>
            <a:endParaRPr lang="en-US" sz="1600"/>
          </a:p>
        </p:txBody>
      </p:sp>
      <p:pic>
        <p:nvPicPr>
          <p:cNvPr id="4100" name="Picture 4" descr="Resume Job Description Match - Compare Your Resume to Any Job | Teal">
            <a:extLst>
              <a:ext uri="{FF2B5EF4-FFF2-40B4-BE49-F238E27FC236}">
                <a16:creationId xmlns:a16="http://schemas.microsoft.com/office/drawing/2014/main" id="{5FC59EE4-FEF8-44DD-85D9-3D538858DC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885" y="2326571"/>
            <a:ext cx="1409032" cy="889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03F58F-C7B4-B916-8EDF-157D27944047}"/>
              </a:ext>
            </a:extLst>
          </p:cNvPr>
          <p:cNvSpPr txBox="1"/>
          <p:nvPr/>
        </p:nvSpPr>
        <p:spPr>
          <a:xfrm>
            <a:off x="1495341" y="2575618"/>
            <a:ext cx="9978190" cy="553998"/>
          </a:xfrm>
          <a:prstGeom prst="rect">
            <a:avLst/>
          </a:prstGeom>
          <a:noFill/>
        </p:spPr>
        <p:txBody>
          <a:bodyPr wrap="square">
            <a:spAutoFit/>
          </a:bodyPr>
          <a:lstStyle/>
          <a:p>
            <a:r>
              <a:rPr lang="en-IN" sz="1600" b="1"/>
              <a:t>Skill Match Score</a:t>
            </a:r>
            <a:r>
              <a:rPr lang="en-IN" sz="1600"/>
              <a:t>: Quantifies how well the candidate's skills align with the required skills for the job.</a:t>
            </a:r>
          </a:p>
          <a:p>
            <a:pPr>
              <a:buFont typeface="+mj-lt"/>
              <a:buAutoNum type="arabicPeriod"/>
            </a:pPr>
            <a:endParaRPr lang="en-IN" sz="1400"/>
          </a:p>
        </p:txBody>
      </p:sp>
      <p:pic>
        <p:nvPicPr>
          <p:cNvPr id="4102" name="Picture 6" descr="RFM Analysis – HUA'S Analysis">
            <a:extLst>
              <a:ext uri="{FF2B5EF4-FFF2-40B4-BE49-F238E27FC236}">
                <a16:creationId xmlns:a16="http://schemas.microsoft.com/office/drawing/2014/main" id="{E8A7A0B4-7AEF-EB16-78E3-C0AB7E09AA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336" y="3358025"/>
            <a:ext cx="836593" cy="7752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02C829A-A3CF-DFF3-C3A2-E79287E25679}"/>
              </a:ext>
            </a:extLst>
          </p:cNvPr>
          <p:cNvSpPr txBox="1"/>
          <p:nvPr/>
        </p:nvSpPr>
        <p:spPr>
          <a:xfrm>
            <a:off x="1495341" y="3359879"/>
            <a:ext cx="10507579" cy="830997"/>
          </a:xfrm>
          <a:prstGeom prst="rect">
            <a:avLst/>
          </a:prstGeom>
          <a:noFill/>
        </p:spPr>
        <p:txBody>
          <a:bodyPr wrap="square">
            <a:spAutoFit/>
          </a:bodyPr>
          <a:lstStyle/>
          <a:p>
            <a:r>
              <a:rPr lang="en-IN" sz="1600" b="1"/>
              <a:t>RFM Score</a:t>
            </a:r>
            <a:r>
              <a:rPr lang="en-IN" sz="1600"/>
              <a:t>: Refers to the Recency, Frequency, and Monetary score, typically used to evaluate engagement or relevance (in this case, likely referring to how recent and frequent the candidate's experiences are and their level of experience).</a:t>
            </a:r>
          </a:p>
        </p:txBody>
      </p:sp>
      <p:pic>
        <p:nvPicPr>
          <p:cNvPr id="4104" name="Picture 8" descr="WEIGHTAGE SCORE SYSTEM">
            <a:extLst>
              <a:ext uri="{FF2B5EF4-FFF2-40B4-BE49-F238E27FC236}">
                <a16:creationId xmlns:a16="http://schemas.microsoft.com/office/drawing/2014/main" id="{2C3C53C9-4408-6628-1E6C-BF404BE9BF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787" y="4346182"/>
            <a:ext cx="1127689" cy="7752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D2054B-5637-9A8B-BE51-7ED69475EBD4}"/>
              </a:ext>
            </a:extLst>
          </p:cNvPr>
          <p:cNvSpPr txBox="1"/>
          <p:nvPr/>
        </p:nvSpPr>
        <p:spPr>
          <a:xfrm>
            <a:off x="1544917" y="4441677"/>
            <a:ext cx="9833811" cy="584775"/>
          </a:xfrm>
          <a:prstGeom prst="rect">
            <a:avLst/>
          </a:prstGeom>
          <a:noFill/>
        </p:spPr>
        <p:txBody>
          <a:bodyPr wrap="square">
            <a:spAutoFit/>
          </a:bodyPr>
          <a:lstStyle/>
          <a:p>
            <a:r>
              <a:rPr lang="en-IN" sz="1600" b="1"/>
              <a:t>Weighted Score</a:t>
            </a:r>
            <a:r>
              <a:rPr lang="en-IN" sz="1600"/>
              <a:t>: A combination of various factors (like similarity score, skill match, etc.) with different weights assigned.</a:t>
            </a:r>
          </a:p>
        </p:txBody>
      </p:sp>
      <p:pic>
        <p:nvPicPr>
          <p:cNvPr id="4106" name="Picture 10" descr="Experience icons for free download | Freepik">
            <a:extLst>
              <a:ext uri="{FF2B5EF4-FFF2-40B4-BE49-F238E27FC236}">
                <a16:creationId xmlns:a16="http://schemas.microsoft.com/office/drawing/2014/main" id="{7803AB53-1429-B26A-857D-EB150ED0B46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786" y="5262964"/>
            <a:ext cx="869690" cy="8696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6198BB5-140B-32AB-74CD-5D2343682E88}"/>
              </a:ext>
            </a:extLst>
          </p:cNvPr>
          <p:cNvSpPr txBox="1"/>
          <p:nvPr/>
        </p:nvSpPr>
        <p:spPr>
          <a:xfrm>
            <a:off x="1544917" y="5530219"/>
            <a:ext cx="10315469" cy="338554"/>
          </a:xfrm>
          <a:prstGeom prst="rect">
            <a:avLst/>
          </a:prstGeom>
          <a:noFill/>
        </p:spPr>
        <p:txBody>
          <a:bodyPr wrap="square">
            <a:spAutoFit/>
          </a:bodyPr>
          <a:lstStyle/>
          <a:p>
            <a:r>
              <a:rPr lang="en-IN" sz="1600" b="1"/>
              <a:t>Years of Experience</a:t>
            </a:r>
            <a:r>
              <a:rPr lang="en-IN" sz="1600"/>
              <a:t>: Reflects the total years of professional experience of the candidate.</a:t>
            </a:r>
          </a:p>
        </p:txBody>
      </p:sp>
    </p:spTree>
    <p:extLst>
      <p:ext uri="{BB962C8B-B14F-4D97-AF65-F5344CB8AC3E}">
        <p14:creationId xmlns:p14="http://schemas.microsoft.com/office/powerpoint/2010/main" val="1496809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3C778-F766-E4C1-BE01-90F190AFC95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C264DE2-6CCC-7160-77B4-6DF3B929845B}"/>
              </a:ext>
            </a:extLst>
          </p:cNvPr>
          <p:cNvSpPr>
            <a:spLocks noGrp="1"/>
          </p:cNvSpPr>
          <p:nvPr>
            <p:ph type="title"/>
          </p:nvPr>
        </p:nvSpPr>
        <p:spPr>
          <a:xfrm>
            <a:off x="2560806" y="394338"/>
            <a:ext cx="6379901" cy="591608"/>
          </a:xfrm>
        </p:spPr>
        <p:txBody>
          <a:bodyPr>
            <a:normAutofit/>
          </a:bodyPr>
          <a:lstStyle/>
          <a:p>
            <a:pPr algn="ctr"/>
            <a:r>
              <a:rPr lang="en-IN">
                <a:solidFill>
                  <a:srgbClr val="4A4C55"/>
                </a:solidFill>
                <a:latin typeface="Roboto Slab" pitchFamily="2" charset="0"/>
                <a:ea typeface="Roboto Slab" pitchFamily="2" charset="0"/>
                <a:cs typeface="Poppins" panose="00000500000000000000" pitchFamily="2" charset="0"/>
              </a:rPr>
              <a:t>Demo</a:t>
            </a:r>
            <a:endParaRPr lang="en-IN">
              <a:solidFill>
                <a:srgbClr val="4A4C55"/>
              </a:solidFill>
            </a:endParaRPr>
          </a:p>
        </p:txBody>
      </p:sp>
      <p:sp>
        <p:nvSpPr>
          <p:cNvPr id="5" name="Slide Number Placeholder 4">
            <a:extLst>
              <a:ext uri="{FF2B5EF4-FFF2-40B4-BE49-F238E27FC236}">
                <a16:creationId xmlns:a16="http://schemas.microsoft.com/office/drawing/2014/main" id="{E1235632-1F5F-6136-69D3-287FCA06558A}"/>
              </a:ext>
            </a:extLst>
          </p:cNvPr>
          <p:cNvSpPr>
            <a:spLocks noGrp="1"/>
          </p:cNvSpPr>
          <p:nvPr>
            <p:ph type="sldNum" sz="quarter" idx="4"/>
          </p:nvPr>
        </p:nvSpPr>
        <p:spPr>
          <a:xfrm>
            <a:off x="11370717" y="6063154"/>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16</a:t>
            </a:fld>
            <a:endParaRPr lang="en-US"/>
          </a:p>
        </p:txBody>
      </p:sp>
      <p:sp>
        <p:nvSpPr>
          <p:cNvPr id="7" name="TextBox 6">
            <a:extLst>
              <a:ext uri="{FF2B5EF4-FFF2-40B4-BE49-F238E27FC236}">
                <a16:creationId xmlns:a16="http://schemas.microsoft.com/office/drawing/2014/main" id="{593A0CA0-0C57-1B5B-B820-C54B63446401}"/>
              </a:ext>
            </a:extLst>
          </p:cNvPr>
          <p:cNvSpPr txBox="1"/>
          <p:nvPr/>
        </p:nvSpPr>
        <p:spPr>
          <a:xfrm>
            <a:off x="402336" y="1135189"/>
            <a:ext cx="10094976" cy="369332"/>
          </a:xfrm>
          <a:prstGeom prst="rect">
            <a:avLst/>
          </a:prstGeom>
          <a:noFill/>
        </p:spPr>
        <p:txBody>
          <a:bodyPr wrap="square">
            <a:spAutoFit/>
          </a:bodyPr>
          <a:lstStyle/>
          <a:p>
            <a:pPr>
              <a:tabLst>
                <a:tab pos="361950" algn="l"/>
              </a:tabLst>
            </a:pPr>
            <a:r>
              <a:rPr lang="en-US" sz="1800">
                <a:solidFill>
                  <a:srgbClr val="4A4C55"/>
                </a:solidFill>
                <a:latin typeface="Roboto Slab" pitchFamily="2" charset="0"/>
                <a:ea typeface="Roboto Slab" pitchFamily="2" charset="0"/>
                <a:cs typeface="Poppins" panose="00000500000000000000" pitchFamily="2" charset="0"/>
              </a:rPr>
              <a:t>Page 1</a:t>
            </a:r>
            <a:endParaRPr lang="en-IN" sz="1800">
              <a:solidFill>
                <a:srgbClr val="4A4C55"/>
              </a:solidFill>
              <a:latin typeface="Roboto Slab" pitchFamily="2" charset="0"/>
              <a:ea typeface="Roboto Slab" pitchFamily="2" charset="0"/>
              <a:cs typeface="Poppins" panose="000005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EE6C89B8-DA98-BCB0-2998-295C9565C565}"/>
              </a:ext>
            </a:extLst>
          </p:cNvPr>
          <p:cNvPicPr>
            <a:picLocks noChangeAspect="1"/>
          </p:cNvPicPr>
          <p:nvPr/>
        </p:nvPicPr>
        <p:blipFill>
          <a:blip r:embed="rId2"/>
          <a:stretch>
            <a:fillRect/>
          </a:stretch>
        </p:blipFill>
        <p:spPr>
          <a:xfrm>
            <a:off x="1989544" y="1505690"/>
            <a:ext cx="8208905" cy="3919955"/>
          </a:xfrm>
          <a:prstGeom prst="rect">
            <a:avLst/>
          </a:prstGeom>
        </p:spPr>
      </p:pic>
    </p:spTree>
    <p:extLst>
      <p:ext uri="{BB962C8B-B14F-4D97-AF65-F5344CB8AC3E}">
        <p14:creationId xmlns:p14="http://schemas.microsoft.com/office/powerpoint/2010/main" val="3477638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3C778-F766-E4C1-BE01-90F190AFC95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C264DE2-6CCC-7160-77B4-6DF3B929845B}"/>
              </a:ext>
            </a:extLst>
          </p:cNvPr>
          <p:cNvSpPr>
            <a:spLocks noGrp="1"/>
          </p:cNvSpPr>
          <p:nvPr>
            <p:ph type="title"/>
          </p:nvPr>
        </p:nvSpPr>
        <p:spPr>
          <a:xfrm>
            <a:off x="2560806" y="394338"/>
            <a:ext cx="6379901" cy="591608"/>
          </a:xfrm>
        </p:spPr>
        <p:txBody>
          <a:bodyPr>
            <a:normAutofit/>
          </a:bodyPr>
          <a:lstStyle/>
          <a:p>
            <a:pPr algn="ctr"/>
            <a:r>
              <a:rPr lang="en-IN">
                <a:solidFill>
                  <a:srgbClr val="4A4C55"/>
                </a:solidFill>
                <a:latin typeface="Roboto Slab" pitchFamily="2" charset="0"/>
                <a:ea typeface="Roboto Slab" pitchFamily="2" charset="0"/>
                <a:cs typeface="Poppins" panose="00000500000000000000" pitchFamily="2" charset="0"/>
              </a:rPr>
              <a:t>Demo</a:t>
            </a:r>
            <a:endParaRPr lang="en-IN">
              <a:solidFill>
                <a:srgbClr val="4A4C55"/>
              </a:solidFill>
            </a:endParaRPr>
          </a:p>
        </p:txBody>
      </p:sp>
      <p:sp>
        <p:nvSpPr>
          <p:cNvPr id="5" name="Slide Number Placeholder 4">
            <a:extLst>
              <a:ext uri="{FF2B5EF4-FFF2-40B4-BE49-F238E27FC236}">
                <a16:creationId xmlns:a16="http://schemas.microsoft.com/office/drawing/2014/main" id="{E1235632-1F5F-6136-69D3-287FCA06558A}"/>
              </a:ext>
            </a:extLst>
          </p:cNvPr>
          <p:cNvSpPr>
            <a:spLocks noGrp="1"/>
          </p:cNvSpPr>
          <p:nvPr>
            <p:ph type="sldNum" sz="quarter" idx="4"/>
          </p:nvPr>
        </p:nvSpPr>
        <p:spPr>
          <a:xfrm>
            <a:off x="11370717" y="6063154"/>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17</a:t>
            </a:fld>
            <a:endParaRPr lang="en-US"/>
          </a:p>
        </p:txBody>
      </p:sp>
      <p:sp>
        <p:nvSpPr>
          <p:cNvPr id="7" name="TextBox 6">
            <a:extLst>
              <a:ext uri="{FF2B5EF4-FFF2-40B4-BE49-F238E27FC236}">
                <a16:creationId xmlns:a16="http://schemas.microsoft.com/office/drawing/2014/main" id="{593A0CA0-0C57-1B5B-B820-C54B63446401}"/>
              </a:ext>
            </a:extLst>
          </p:cNvPr>
          <p:cNvSpPr txBox="1"/>
          <p:nvPr/>
        </p:nvSpPr>
        <p:spPr>
          <a:xfrm>
            <a:off x="402336" y="1135189"/>
            <a:ext cx="10094976" cy="369332"/>
          </a:xfrm>
          <a:prstGeom prst="rect">
            <a:avLst/>
          </a:prstGeom>
          <a:noFill/>
        </p:spPr>
        <p:txBody>
          <a:bodyPr wrap="square" lIns="91440" tIns="45720" rIns="91440" bIns="45720" anchor="t">
            <a:spAutoFit/>
          </a:bodyPr>
          <a:lstStyle/>
          <a:p>
            <a:pPr>
              <a:tabLst>
                <a:tab pos="361950" algn="l"/>
              </a:tabLst>
            </a:pPr>
            <a:r>
              <a:rPr lang="en-US" sz="1800">
                <a:solidFill>
                  <a:srgbClr val="4A4C55"/>
                </a:solidFill>
                <a:latin typeface="Roboto Slab"/>
                <a:ea typeface="Roboto Slab"/>
                <a:cs typeface="Poppins"/>
              </a:rPr>
              <a:t>Page 2 ( When more details is </a:t>
            </a:r>
            <a:r>
              <a:rPr lang="en-US">
                <a:solidFill>
                  <a:srgbClr val="4A4C55"/>
                </a:solidFill>
                <a:latin typeface="Roboto Slab"/>
                <a:ea typeface="Roboto Slab"/>
                <a:cs typeface="Poppins"/>
              </a:rPr>
              <a:t>toggled</a:t>
            </a:r>
            <a:r>
              <a:rPr lang="en-US" sz="1800">
                <a:solidFill>
                  <a:srgbClr val="4A4C55"/>
                </a:solidFill>
                <a:latin typeface="Roboto Slab"/>
                <a:ea typeface="Roboto Slab"/>
                <a:cs typeface="Poppins"/>
              </a:rPr>
              <a:t>)</a:t>
            </a:r>
            <a:endParaRPr lang="en-IN" sz="1800">
              <a:solidFill>
                <a:srgbClr val="4A4C55"/>
              </a:solidFill>
              <a:latin typeface="Roboto Slab"/>
              <a:ea typeface="Roboto Slab"/>
              <a:cs typeface="Poppins"/>
            </a:endParaRPr>
          </a:p>
        </p:txBody>
      </p:sp>
      <p:pic>
        <p:nvPicPr>
          <p:cNvPr id="2" name="Picture 1" descr="A screenshot of a survey&#10;&#10;Description automatically generated">
            <a:extLst>
              <a:ext uri="{FF2B5EF4-FFF2-40B4-BE49-F238E27FC236}">
                <a16:creationId xmlns:a16="http://schemas.microsoft.com/office/drawing/2014/main" id="{671A6F9C-C41F-3F75-8BC3-145AA545E9D5}"/>
              </a:ext>
            </a:extLst>
          </p:cNvPr>
          <p:cNvPicPr>
            <a:picLocks noChangeAspect="1"/>
          </p:cNvPicPr>
          <p:nvPr/>
        </p:nvPicPr>
        <p:blipFill>
          <a:blip r:embed="rId2"/>
          <a:stretch>
            <a:fillRect/>
          </a:stretch>
        </p:blipFill>
        <p:spPr>
          <a:xfrm>
            <a:off x="5140418" y="1512421"/>
            <a:ext cx="6729146" cy="3832264"/>
          </a:xfrm>
          <a:prstGeom prst="rect">
            <a:avLst/>
          </a:prstGeom>
        </p:spPr>
      </p:pic>
      <p:pic>
        <p:nvPicPr>
          <p:cNvPr id="4" name="Picture 3" descr="A screenshot of a graph&#10;&#10;Description automatically generated">
            <a:extLst>
              <a:ext uri="{FF2B5EF4-FFF2-40B4-BE49-F238E27FC236}">
                <a16:creationId xmlns:a16="http://schemas.microsoft.com/office/drawing/2014/main" id="{81DB5C62-BC70-CFE8-AF7E-4399BF8AD397}"/>
              </a:ext>
            </a:extLst>
          </p:cNvPr>
          <p:cNvPicPr>
            <a:picLocks noChangeAspect="1"/>
          </p:cNvPicPr>
          <p:nvPr/>
        </p:nvPicPr>
        <p:blipFill>
          <a:blip r:embed="rId3"/>
          <a:stretch>
            <a:fillRect/>
          </a:stretch>
        </p:blipFill>
        <p:spPr>
          <a:xfrm>
            <a:off x="105423" y="2185235"/>
            <a:ext cx="4905375" cy="2143125"/>
          </a:xfrm>
          <a:prstGeom prst="rect">
            <a:avLst/>
          </a:prstGeom>
        </p:spPr>
      </p:pic>
    </p:spTree>
    <p:extLst>
      <p:ext uri="{BB962C8B-B14F-4D97-AF65-F5344CB8AC3E}">
        <p14:creationId xmlns:p14="http://schemas.microsoft.com/office/powerpoint/2010/main" val="2182939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3C778-F766-E4C1-BE01-90F190AFC95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C264DE2-6CCC-7160-77B4-6DF3B929845B}"/>
              </a:ext>
            </a:extLst>
          </p:cNvPr>
          <p:cNvSpPr>
            <a:spLocks noGrp="1"/>
          </p:cNvSpPr>
          <p:nvPr>
            <p:ph type="title"/>
          </p:nvPr>
        </p:nvSpPr>
        <p:spPr>
          <a:xfrm>
            <a:off x="2560806" y="394338"/>
            <a:ext cx="6379901" cy="591608"/>
          </a:xfrm>
        </p:spPr>
        <p:txBody>
          <a:bodyPr>
            <a:normAutofit/>
          </a:bodyPr>
          <a:lstStyle/>
          <a:p>
            <a:pPr algn="ctr"/>
            <a:r>
              <a:rPr lang="en-IN">
                <a:solidFill>
                  <a:srgbClr val="4A4C55"/>
                </a:solidFill>
                <a:latin typeface="Roboto Slab" pitchFamily="2" charset="0"/>
                <a:ea typeface="Roboto Slab" pitchFamily="2" charset="0"/>
                <a:cs typeface="Poppins" panose="00000500000000000000" pitchFamily="2" charset="0"/>
              </a:rPr>
              <a:t>Demo</a:t>
            </a:r>
            <a:endParaRPr lang="en-IN">
              <a:solidFill>
                <a:srgbClr val="4A4C55"/>
              </a:solidFill>
            </a:endParaRPr>
          </a:p>
        </p:txBody>
      </p:sp>
      <p:sp>
        <p:nvSpPr>
          <p:cNvPr id="5" name="Slide Number Placeholder 4">
            <a:extLst>
              <a:ext uri="{FF2B5EF4-FFF2-40B4-BE49-F238E27FC236}">
                <a16:creationId xmlns:a16="http://schemas.microsoft.com/office/drawing/2014/main" id="{E1235632-1F5F-6136-69D3-287FCA06558A}"/>
              </a:ext>
            </a:extLst>
          </p:cNvPr>
          <p:cNvSpPr>
            <a:spLocks noGrp="1"/>
          </p:cNvSpPr>
          <p:nvPr>
            <p:ph type="sldNum" sz="quarter" idx="4"/>
          </p:nvPr>
        </p:nvSpPr>
        <p:spPr>
          <a:xfrm>
            <a:off x="11370717" y="6063154"/>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18</a:t>
            </a:fld>
            <a:endParaRPr lang="en-US"/>
          </a:p>
        </p:txBody>
      </p:sp>
      <p:sp>
        <p:nvSpPr>
          <p:cNvPr id="7" name="TextBox 6">
            <a:extLst>
              <a:ext uri="{FF2B5EF4-FFF2-40B4-BE49-F238E27FC236}">
                <a16:creationId xmlns:a16="http://schemas.microsoft.com/office/drawing/2014/main" id="{593A0CA0-0C57-1B5B-B820-C54B63446401}"/>
              </a:ext>
            </a:extLst>
          </p:cNvPr>
          <p:cNvSpPr txBox="1"/>
          <p:nvPr/>
        </p:nvSpPr>
        <p:spPr>
          <a:xfrm>
            <a:off x="402336" y="1135189"/>
            <a:ext cx="10094976" cy="369332"/>
          </a:xfrm>
          <a:prstGeom prst="rect">
            <a:avLst/>
          </a:prstGeom>
          <a:noFill/>
        </p:spPr>
        <p:txBody>
          <a:bodyPr wrap="square">
            <a:spAutoFit/>
          </a:bodyPr>
          <a:lstStyle/>
          <a:p>
            <a:pPr>
              <a:tabLst>
                <a:tab pos="361950" algn="l"/>
              </a:tabLst>
            </a:pPr>
            <a:r>
              <a:rPr lang="en-US" sz="1800">
                <a:solidFill>
                  <a:srgbClr val="4A4C55"/>
                </a:solidFill>
                <a:latin typeface="Roboto Slab" pitchFamily="2" charset="0"/>
                <a:ea typeface="Roboto Slab" pitchFamily="2" charset="0"/>
                <a:cs typeface="Poppins" panose="00000500000000000000" pitchFamily="2" charset="0"/>
              </a:rPr>
              <a:t>Visualization</a:t>
            </a:r>
            <a:endParaRPr lang="en-IN" sz="1800">
              <a:solidFill>
                <a:srgbClr val="4A4C55"/>
              </a:solidFill>
              <a:latin typeface="Roboto Slab" pitchFamily="2" charset="0"/>
              <a:ea typeface="Roboto Slab" pitchFamily="2" charset="0"/>
              <a:cs typeface="Poppins" panose="00000500000000000000" pitchFamily="2" charset="0"/>
            </a:endParaRPr>
          </a:p>
        </p:txBody>
      </p:sp>
      <p:pic>
        <p:nvPicPr>
          <p:cNvPr id="3" name="Picture 2">
            <a:extLst>
              <a:ext uri="{FF2B5EF4-FFF2-40B4-BE49-F238E27FC236}">
                <a16:creationId xmlns:a16="http://schemas.microsoft.com/office/drawing/2014/main" id="{CBBCEEAF-09BF-40C6-F92F-0B3F7993C271}"/>
              </a:ext>
            </a:extLst>
          </p:cNvPr>
          <p:cNvPicPr>
            <a:picLocks noChangeAspect="1"/>
          </p:cNvPicPr>
          <p:nvPr/>
        </p:nvPicPr>
        <p:blipFill>
          <a:blip r:embed="rId2"/>
          <a:stretch>
            <a:fillRect/>
          </a:stretch>
        </p:blipFill>
        <p:spPr>
          <a:xfrm>
            <a:off x="681037" y="628650"/>
            <a:ext cx="10829925" cy="5600700"/>
          </a:xfrm>
          <a:prstGeom prst="rect">
            <a:avLst/>
          </a:prstGeom>
        </p:spPr>
      </p:pic>
    </p:spTree>
    <p:extLst>
      <p:ext uri="{BB962C8B-B14F-4D97-AF65-F5344CB8AC3E}">
        <p14:creationId xmlns:p14="http://schemas.microsoft.com/office/powerpoint/2010/main" val="367213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44F19-93D5-E708-E06E-1C65134A760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618B26F-70FA-0728-E882-8DBEC0ABBF04}"/>
              </a:ext>
            </a:extLst>
          </p:cNvPr>
          <p:cNvSpPr>
            <a:spLocks noGrp="1"/>
          </p:cNvSpPr>
          <p:nvPr>
            <p:ph type="title"/>
          </p:nvPr>
        </p:nvSpPr>
        <p:spPr>
          <a:xfrm>
            <a:off x="2492146" y="215116"/>
            <a:ext cx="6379901" cy="591608"/>
          </a:xfrm>
        </p:spPr>
        <p:txBody>
          <a:bodyPr>
            <a:normAutofit fontScale="90000"/>
          </a:bodyPr>
          <a:lstStyle/>
          <a:p>
            <a:br>
              <a:rPr lang="en-US"/>
            </a:br>
            <a:r>
              <a:rPr lang="en-IN" sz="2800">
                <a:latin typeface="Roboto Slab" pitchFamily="2" charset="0"/>
                <a:ea typeface="Roboto Slab" pitchFamily="2" charset="0"/>
                <a:cs typeface="Poppins" panose="00000500000000000000" pitchFamily="2" charset="0"/>
              </a:rPr>
              <a:t>Next Step</a:t>
            </a:r>
            <a:br>
              <a:rPr lang="en-US"/>
            </a:br>
            <a:endParaRPr lang="en-US"/>
          </a:p>
        </p:txBody>
      </p:sp>
      <p:sp>
        <p:nvSpPr>
          <p:cNvPr id="2" name="Slide Number Placeholder 4">
            <a:extLst>
              <a:ext uri="{FF2B5EF4-FFF2-40B4-BE49-F238E27FC236}">
                <a16:creationId xmlns:a16="http://schemas.microsoft.com/office/drawing/2014/main" id="{C91CD91C-CB65-EDF8-916D-0F1DEAB8A799}"/>
              </a:ext>
            </a:extLst>
          </p:cNvPr>
          <p:cNvSpPr>
            <a:spLocks noGrp="1"/>
          </p:cNvSpPr>
          <p:nvPr>
            <p:ph type="sldNum" sz="quarter" idx="4"/>
          </p:nvPr>
        </p:nvSpPr>
        <p:spPr>
          <a:xfrm>
            <a:off x="11358180" y="6051276"/>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19</a:t>
            </a:fld>
            <a:endParaRPr lang="en-US"/>
          </a:p>
        </p:txBody>
      </p:sp>
      <p:pic>
        <p:nvPicPr>
          <p:cNvPr id="7" name="Picture 6" descr="A person using a computer&#10;&#10;Description automatically generated">
            <a:extLst>
              <a:ext uri="{FF2B5EF4-FFF2-40B4-BE49-F238E27FC236}">
                <a16:creationId xmlns:a16="http://schemas.microsoft.com/office/drawing/2014/main" id="{D9D8DC4A-CF5F-EF60-FADD-3531FAD98505}"/>
              </a:ext>
            </a:extLst>
          </p:cNvPr>
          <p:cNvPicPr>
            <a:picLocks noChangeAspect="1"/>
          </p:cNvPicPr>
          <p:nvPr/>
        </p:nvPicPr>
        <p:blipFill>
          <a:blip r:embed="rId2"/>
          <a:stretch>
            <a:fillRect/>
          </a:stretch>
        </p:blipFill>
        <p:spPr>
          <a:xfrm>
            <a:off x="227475" y="2568470"/>
            <a:ext cx="3895346" cy="3482806"/>
          </a:xfrm>
          <a:prstGeom prst="rect">
            <a:avLst/>
          </a:prstGeom>
        </p:spPr>
      </p:pic>
      <p:sp>
        <p:nvSpPr>
          <p:cNvPr id="9" name="TextBox 8">
            <a:extLst>
              <a:ext uri="{FF2B5EF4-FFF2-40B4-BE49-F238E27FC236}">
                <a16:creationId xmlns:a16="http://schemas.microsoft.com/office/drawing/2014/main" id="{0D9E2932-E0A3-CB59-D725-8C1DEFB5CBB4}"/>
              </a:ext>
            </a:extLst>
          </p:cNvPr>
          <p:cNvSpPr txBox="1"/>
          <p:nvPr/>
        </p:nvSpPr>
        <p:spPr>
          <a:xfrm>
            <a:off x="227475" y="1020544"/>
            <a:ext cx="4010846" cy="1477328"/>
          </a:xfrm>
          <a:prstGeom prst="rect">
            <a:avLst/>
          </a:prstGeom>
          <a:noFill/>
        </p:spPr>
        <p:txBody>
          <a:bodyPr wrap="square">
            <a:spAutoFit/>
          </a:bodyPr>
          <a:lstStyle/>
          <a:p>
            <a:r>
              <a:rPr lang="en-IN" sz="1800" b="1"/>
              <a:t>Implement NLP Models: Incorporate advanced NLP models like BERT or GPT to improve semantic understanding in resume screening. </a:t>
            </a:r>
          </a:p>
        </p:txBody>
      </p:sp>
      <p:pic>
        <p:nvPicPr>
          <p:cNvPr id="11" name="Picture 10" descr="A group of seeds in a container&#10;&#10;Description automatically generated with medium confidence">
            <a:extLst>
              <a:ext uri="{FF2B5EF4-FFF2-40B4-BE49-F238E27FC236}">
                <a16:creationId xmlns:a16="http://schemas.microsoft.com/office/drawing/2014/main" id="{A3E4EF3D-35CF-987B-ACF7-4702A6D3935A}"/>
              </a:ext>
            </a:extLst>
          </p:cNvPr>
          <p:cNvPicPr>
            <a:picLocks noChangeAspect="1"/>
          </p:cNvPicPr>
          <p:nvPr/>
        </p:nvPicPr>
        <p:blipFill>
          <a:blip r:embed="rId3"/>
          <a:stretch>
            <a:fillRect/>
          </a:stretch>
        </p:blipFill>
        <p:spPr>
          <a:xfrm>
            <a:off x="4585067" y="2568470"/>
            <a:ext cx="3375420" cy="3482806"/>
          </a:xfrm>
          <a:prstGeom prst="rect">
            <a:avLst/>
          </a:prstGeom>
        </p:spPr>
      </p:pic>
      <p:sp>
        <p:nvSpPr>
          <p:cNvPr id="13" name="TextBox 12">
            <a:extLst>
              <a:ext uri="{FF2B5EF4-FFF2-40B4-BE49-F238E27FC236}">
                <a16:creationId xmlns:a16="http://schemas.microsoft.com/office/drawing/2014/main" id="{EEDD5377-59FE-C14E-D243-617714199EFD}"/>
              </a:ext>
            </a:extLst>
          </p:cNvPr>
          <p:cNvSpPr txBox="1"/>
          <p:nvPr/>
        </p:nvSpPr>
        <p:spPr>
          <a:xfrm>
            <a:off x="4517613" y="983768"/>
            <a:ext cx="3631287" cy="1477328"/>
          </a:xfrm>
          <a:prstGeom prst="rect">
            <a:avLst/>
          </a:prstGeom>
          <a:noFill/>
        </p:spPr>
        <p:txBody>
          <a:bodyPr wrap="square">
            <a:spAutoFit/>
          </a:bodyPr>
          <a:lstStyle/>
          <a:p>
            <a:r>
              <a:rPr lang="en-IN" sz="1800" b="1"/>
              <a:t>Refine Weight Distribution: Adjust weights of key metrics, such as skill match and RFM, to align with role-specific priorities. </a:t>
            </a:r>
            <a:endParaRPr lang="en-US" b="1"/>
          </a:p>
        </p:txBody>
      </p:sp>
      <p:sp>
        <p:nvSpPr>
          <p:cNvPr id="15" name="TextBox 14">
            <a:extLst>
              <a:ext uri="{FF2B5EF4-FFF2-40B4-BE49-F238E27FC236}">
                <a16:creationId xmlns:a16="http://schemas.microsoft.com/office/drawing/2014/main" id="{612BEEFD-DF2D-0F84-D2B6-581265538917}"/>
              </a:ext>
            </a:extLst>
          </p:cNvPr>
          <p:cNvSpPr txBox="1"/>
          <p:nvPr/>
        </p:nvSpPr>
        <p:spPr>
          <a:xfrm>
            <a:off x="8313675" y="1007677"/>
            <a:ext cx="3878325" cy="1477328"/>
          </a:xfrm>
          <a:prstGeom prst="rect">
            <a:avLst/>
          </a:prstGeom>
          <a:noFill/>
        </p:spPr>
        <p:txBody>
          <a:bodyPr wrap="square">
            <a:spAutoFit/>
          </a:bodyPr>
          <a:lstStyle/>
          <a:p>
            <a:r>
              <a:rPr lang="en-IN" sz="1800" b="1"/>
              <a:t>Continuous Feedback: Introduce real-time feedback loops and manual review for improving accuracy and minimizing mismatches.</a:t>
            </a:r>
          </a:p>
        </p:txBody>
      </p:sp>
      <p:pic>
        <p:nvPicPr>
          <p:cNvPr id="5122" name="Picture 2" descr="Continuous Feedback: What Is It and Its Benefits - Engagedly">
            <a:extLst>
              <a:ext uri="{FF2B5EF4-FFF2-40B4-BE49-F238E27FC236}">
                <a16:creationId xmlns:a16="http://schemas.microsoft.com/office/drawing/2014/main" id="{D47594BF-5FB8-F496-A0E3-AAFD7812C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2733" y="2568470"/>
            <a:ext cx="3415699" cy="3482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0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D14D6-096F-54F2-7EC7-A30E4C6741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0460BA2-7FE1-7715-B9F3-965B02E01A9F}"/>
              </a:ext>
            </a:extLst>
          </p:cNvPr>
          <p:cNvSpPr/>
          <p:nvPr/>
        </p:nvSpPr>
        <p:spPr>
          <a:xfrm>
            <a:off x="0" y="3243"/>
            <a:ext cx="12192000" cy="685475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grpSp>
        <p:nvGrpSpPr>
          <p:cNvPr id="3" name="Graphic 5">
            <a:extLst>
              <a:ext uri="{FF2B5EF4-FFF2-40B4-BE49-F238E27FC236}">
                <a16:creationId xmlns:a16="http://schemas.microsoft.com/office/drawing/2014/main" id="{1ED99AA7-5F23-6533-79A4-951D3786123D}"/>
              </a:ext>
            </a:extLst>
          </p:cNvPr>
          <p:cNvGrpSpPr>
            <a:grpSpLocks noChangeAspect="1"/>
          </p:cNvGrpSpPr>
          <p:nvPr/>
        </p:nvGrpSpPr>
        <p:grpSpPr>
          <a:xfrm>
            <a:off x="9511820" y="468688"/>
            <a:ext cx="2262122" cy="630000"/>
            <a:chOff x="1355725" y="1600200"/>
            <a:chExt cx="9480550" cy="2640329"/>
          </a:xfrm>
          <a:solidFill>
            <a:schemeClr val="tx1"/>
          </a:solidFill>
        </p:grpSpPr>
        <p:sp>
          <p:nvSpPr>
            <p:cNvPr id="4" name="Freeform: Shape 264">
              <a:extLst>
                <a:ext uri="{FF2B5EF4-FFF2-40B4-BE49-F238E27FC236}">
                  <a16:creationId xmlns:a16="http://schemas.microsoft.com/office/drawing/2014/main" id="{97460602-8789-09DF-A0FF-27B51333D611}"/>
                </a:ext>
              </a:extLst>
            </p:cNvPr>
            <p:cNvSpPr/>
            <p:nvPr/>
          </p:nvSpPr>
          <p:spPr>
            <a:xfrm>
              <a:off x="7805419" y="3861434"/>
              <a:ext cx="2991485" cy="379095"/>
            </a:xfrm>
            <a:custGeom>
              <a:avLst/>
              <a:gdLst>
                <a:gd name="connsiteX0" fmla="*/ 1812290 w 2991485"/>
                <a:gd name="connsiteY0" fmla="*/ 266065 h 379095"/>
                <a:gd name="connsiteX1" fmla="*/ 1787525 w 2991485"/>
                <a:gd name="connsiteY1" fmla="*/ 291465 h 379095"/>
                <a:gd name="connsiteX2" fmla="*/ 1752600 w 2991485"/>
                <a:gd name="connsiteY2" fmla="*/ 300355 h 379095"/>
                <a:gd name="connsiteX3" fmla="*/ 1700530 w 2991485"/>
                <a:gd name="connsiteY3" fmla="*/ 278765 h 379095"/>
                <a:gd name="connsiteX4" fmla="*/ 1681480 w 2991485"/>
                <a:gd name="connsiteY4" fmla="*/ 212090 h 379095"/>
                <a:gd name="connsiteX5" fmla="*/ 1681480 w 2991485"/>
                <a:gd name="connsiteY5" fmla="*/ 120650 h 379095"/>
                <a:gd name="connsiteX6" fmla="*/ 1657986 w 2991485"/>
                <a:gd name="connsiteY6" fmla="*/ 115570 h 379095"/>
                <a:gd name="connsiteX7" fmla="*/ 1657986 w 2991485"/>
                <a:gd name="connsiteY7" fmla="*/ 91440 h 379095"/>
                <a:gd name="connsiteX8" fmla="*/ 1681480 w 2991485"/>
                <a:gd name="connsiteY8" fmla="*/ 91440 h 379095"/>
                <a:gd name="connsiteX9" fmla="*/ 1718946 w 2991485"/>
                <a:gd name="connsiteY9" fmla="*/ 91440 h 379095"/>
                <a:gd name="connsiteX10" fmla="*/ 1718946 w 2991485"/>
                <a:gd name="connsiteY10" fmla="*/ 212725 h 379095"/>
                <a:gd name="connsiteX11" fmla="*/ 1728471 w 2991485"/>
                <a:gd name="connsiteY11" fmla="*/ 257810 h 379095"/>
                <a:gd name="connsiteX12" fmla="*/ 1758315 w 2991485"/>
                <a:gd name="connsiteY12" fmla="*/ 269875 h 379095"/>
                <a:gd name="connsiteX13" fmla="*/ 1791336 w 2991485"/>
                <a:gd name="connsiteY13" fmla="*/ 261620 h 379095"/>
                <a:gd name="connsiteX14" fmla="*/ 1811021 w 2991485"/>
                <a:gd name="connsiteY14" fmla="*/ 238760 h 379095"/>
                <a:gd name="connsiteX15" fmla="*/ 1811021 w 2991485"/>
                <a:gd name="connsiteY15" fmla="*/ 120650 h 379095"/>
                <a:gd name="connsiteX16" fmla="*/ 1783715 w 2991485"/>
                <a:gd name="connsiteY16" fmla="*/ 115570 h 379095"/>
                <a:gd name="connsiteX17" fmla="*/ 1783715 w 2991485"/>
                <a:gd name="connsiteY17" fmla="*/ 91440 h 379095"/>
                <a:gd name="connsiteX18" fmla="*/ 1811021 w 2991485"/>
                <a:gd name="connsiteY18" fmla="*/ 91440 h 379095"/>
                <a:gd name="connsiteX19" fmla="*/ 1848486 w 2991485"/>
                <a:gd name="connsiteY19" fmla="*/ 91440 h 379095"/>
                <a:gd name="connsiteX20" fmla="*/ 1848486 w 2991485"/>
                <a:gd name="connsiteY20" fmla="*/ 267335 h 379095"/>
                <a:gd name="connsiteX21" fmla="*/ 1871980 w 2991485"/>
                <a:gd name="connsiteY21" fmla="*/ 272415 h 379095"/>
                <a:gd name="connsiteX22" fmla="*/ 1871980 w 2991485"/>
                <a:gd name="connsiteY22" fmla="*/ 296545 h 379095"/>
                <a:gd name="connsiteX23" fmla="*/ 1814830 w 2991485"/>
                <a:gd name="connsiteY23" fmla="*/ 296545 h 379095"/>
                <a:gd name="connsiteX24" fmla="*/ 1812290 w 2991485"/>
                <a:gd name="connsiteY24" fmla="*/ 266065 h 379095"/>
                <a:gd name="connsiteX25" fmla="*/ 1505586 w 2991485"/>
                <a:gd name="connsiteY25" fmla="*/ 115570 h 379095"/>
                <a:gd name="connsiteX26" fmla="*/ 1505586 w 2991485"/>
                <a:gd name="connsiteY26" fmla="*/ 91440 h 379095"/>
                <a:gd name="connsiteX27" fmla="*/ 1569721 w 2991485"/>
                <a:gd name="connsiteY27" fmla="*/ 91440 h 379095"/>
                <a:gd name="connsiteX28" fmla="*/ 1573530 w 2991485"/>
                <a:gd name="connsiteY28" fmla="*/ 121285 h 379095"/>
                <a:gd name="connsiteX29" fmla="*/ 1595121 w 2991485"/>
                <a:gd name="connsiteY29" fmla="*/ 96520 h 379095"/>
                <a:gd name="connsiteX30" fmla="*/ 1624330 w 2991485"/>
                <a:gd name="connsiteY30" fmla="*/ 87630 h 379095"/>
                <a:gd name="connsiteX31" fmla="*/ 1633221 w 2991485"/>
                <a:gd name="connsiteY31" fmla="*/ 88265 h 379095"/>
                <a:gd name="connsiteX32" fmla="*/ 1640205 w 2991485"/>
                <a:gd name="connsiteY32" fmla="*/ 89535 h 379095"/>
                <a:gd name="connsiteX33" fmla="*/ 1635125 w 2991485"/>
                <a:gd name="connsiteY33" fmla="*/ 124460 h 379095"/>
                <a:gd name="connsiteX34" fmla="*/ 1614171 w 2991485"/>
                <a:gd name="connsiteY34" fmla="*/ 123190 h 379095"/>
                <a:gd name="connsiteX35" fmla="*/ 1589405 w 2991485"/>
                <a:gd name="connsiteY35" fmla="*/ 130175 h 379095"/>
                <a:gd name="connsiteX36" fmla="*/ 1573530 w 2991485"/>
                <a:gd name="connsiteY36" fmla="*/ 149860 h 379095"/>
                <a:gd name="connsiteX37" fmla="*/ 1573530 w 2991485"/>
                <a:gd name="connsiteY37" fmla="*/ 267335 h 379095"/>
                <a:gd name="connsiteX38" fmla="*/ 1604646 w 2991485"/>
                <a:gd name="connsiteY38" fmla="*/ 272415 h 379095"/>
                <a:gd name="connsiteX39" fmla="*/ 1604646 w 2991485"/>
                <a:gd name="connsiteY39" fmla="*/ 296545 h 379095"/>
                <a:gd name="connsiteX40" fmla="*/ 1505586 w 2991485"/>
                <a:gd name="connsiteY40" fmla="*/ 296545 h 379095"/>
                <a:gd name="connsiteX41" fmla="*/ 1505586 w 2991485"/>
                <a:gd name="connsiteY41" fmla="*/ 272415 h 379095"/>
                <a:gd name="connsiteX42" fmla="*/ 1536700 w 2991485"/>
                <a:gd name="connsiteY42" fmla="*/ 267335 h 379095"/>
                <a:gd name="connsiteX43" fmla="*/ 1536700 w 2991485"/>
                <a:gd name="connsiteY43" fmla="*/ 120650 h 379095"/>
                <a:gd name="connsiteX44" fmla="*/ 1505586 w 2991485"/>
                <a:gd name="connsiteY44" fmla="*/ 115570 h 379095"/>
                <a:gd name="connsiteX45" fmla="*/ 1416686 w 2991485"/>
                <a:gd name="connsiteY45" fmla="*/ 266065 h 379095"/>
                <a:gd name="connsiteX46" fmla="*/ 1391921 w 2991485"/>
                <a:gd name="connsiteY46" fmla="*/ 291465 h 379095"/>
                <a:gd name="connsiteX47" fmla="*/ 1356996 w 2991485"/>
                <a:gd name="connsiteY47" fmla="*/ 300355 h 379095"/>
                <a:gd name="connsiteX48" fmla="*/ 1304925 w 2991485"/>
                <a:gd name="connsiteY48" fmla="*/ 278765 h 379095"/>
                <a:gd name="connsiteX49" fmla="*/ 1285875 w 2991485"/>
                <a:gd name="connsiteY49" fmla="*/ 212090 h 379095"/>
                <a:gd name="connsiteX50" fmla="*/ 1285875 w 2991485"/>
                <a:gd name="connsiteY50" fmla="*/ 120650 h 379095"/>
                <a:gd name="connsiteX51" fmla="*/ 1262380 w 2991485"/>
                <a:gd name="connsiteY51" fmla="*/ 115570 h 379095"/>
                <a:gd name="connsiteX52" fmla="*/ 1262380 w 2991485"/>
                <a:gd name="connsiteY52" fmla="*/ 91440 h 379095"/>
                <a:gd name="connsiteX53" fmla="*/ 1285875 w 2991485"/>
                <a:gd name="connsiteY53" fmla="*/ 91440 h 379095"/>
                <a:gd name="connsiteX54" fmla="*/ 1323340 w 2991485"/>
                <a:gd name="connsiteY54" fmla="*/ 91440 h 379095"/>
                <a:gd name="connsiteX55" fmla="*/ 1323340 w 2991485"/>
                <a:gd name="connsiteY55" fmla="*/ 212725 h 379095"/>
                <a:gd name="connsiteX56" fmla="*/ 1332865 w 2991485"/>
                <a:gd name="connsiteY56" fmla="*/ 257810 h 379095"/>
                <a:gd name="connsiteX57" fmla="*/ 1362711 w 2991485"/>
                <a:gd name="connsiteY57" fmla="*/ 269875 h 379095"/>
                <a:gd name="connsiteX58" fmla="*/ 1395730 w 2991485"/>
                <a:gd name="connsiteY58" fmla="*/ 261620 h 379095"/>
                <a:gd name="connsiteX59" fmla="*/ 1415415 w 2991485"/>
                <a:gd name="connsiteY59" fmla="*/ 238760 h 379095"/>
                <a:gd name="connsiteX60" fmla="*/ 1415415 w 2991485"/>
                <a:gd name="connsiteY60" fmla="*/ 120650 h 379095"/>
                <a:gd name="connsiteX61" fmla="*/ 1388111 w 2991485"/>
                <a:gd name="connsiteY61" fmla="*/ 115570 h 379095"/>
                <a:gd name="connsiteX62" fmla="*/ 1388111 w 2991485"/>
                <a:gd name="connsiteY62" fmla="*/ 91440 h 379095"/>
                <a:gd name="connsiteX63" fmla="*/ 1415415 w 2991485"/>
                <a:gd name="connsiteY63" fmla="*/ 91440 h 379095"/>
                <a:gd name="connsiteX64" fmla="*/ 1452880 w 2991485"/>
                <a:gd name="connsiteY64" fmla="*/ 91440 h 379095"/>
                <a:gd name="connsiteX65" fmla="*/ 1452880 w 2991485"/>
                <a:gd name="connsiteY65" fmla="*/ 267335 h 379095"/>
                <a:gd name="connsiteX66" fmla="*/ 1476375 w 2991485"/>
                <a:gd name="connsiteY66" fmla="*/ 272415 h 379095"/>
                <a:gd name="connsiteX67" fmla="*/ 1476375 w 2991485"/>
                <a:gd name="connsiteY67" fmla="*/ 296545 h 379095"/>
                <a:gd name="connsiteX68" fmla="*/ 1419225 w 2991485"/>
                <a:gd name="connsiteY68" fmla="*/ 296545 h 379095"/>
                <a:gd name="connsiteX69" fmla="*/ 1416686 w 2991485"/>
                <a:gd name="connsiteY69" fmla="*/ 266065 h 379095"/>
                <a:gd name="connsiteX70" fmla="*/ 1142365 w 2991485"/>
                <a:gd name="connsiteY70" fmla="*/ 24765 h 379095"/>
                <a:gd name="connsiteX71" fmla="*/ 1142365 w 2991485"/>
                <a:gd name="connsiteY71" fmla="*/ 635 h 379095"/>
                <a:gd name="connsiteX72" fmla="*/ 1210311 w 2991485"/>
                <a:gd name="connsiteY72" fmla="*/ 635 h 379095"/>
                <a:gd name="connsiteX73" fmla="*/ 1210311 w 2991485"/>
                <a:gd name="connsiteY73" fmla="*/ 266700 h 379095"/>
                <a:gd name="connsiteX74" fmla="*/ 1241425 w 2991485"/>
                <a:gd name="connsiteY74" fmla="*/ 271780 h 379095"/>
                <a:gd name="connsiteX75" fmla="*/ 1241425 w 2991485"/>
                <a:gd name="connsiteY75" fmla="*/ 295910 h 379095"/>
                <a:gd name="connsiteX76" fmla="*/ 1142365 w 2991485"/>
                <a:gd name="connsiteY76" fmla="*/ 295910 h 379095"/>
                <a:gd name="connsiteX77" fmla="*/ 1142365 w 2991485"/>
                <a:gd name="connsiteY77" fmla="*/ 272415 h 379095"/>
                <a:gd name="connsiteX78" fmla="*/ 1173480 w 2991485"/>
                <a:gd name="connsiteY78" fmla="*/ 267335 h 379095"/>
                <a:gd name="connsiteX79" fmla="*/ 1173480 w 2991485"/>
                <a:gd name="connsiteY79" fmla="*/ 30480 h 379095"/>
                <a:gd name="connsiteX80" fmla="*/ 1142365 w 2991485"/>
                <a:gd name="connsiteY80" fmla="*/ 24765 h 379095"/>
                <a:gd name="connsiteX81" fmla="*/ 1007745 w 2991485"/>
                <a:gd name="connsiteY81" fmla="*/ 269240 h 379095"/>
                <a:gd name="connsiteX82" fmla="*/ 1041400 w 2991485"/>
                <a:gd name="connsiteY82" fmla="*/ 260350 h 379095"/>
                <a:gd name="connsiteX83" fmla="*/ 1063625 w 2991485"/>
                <a:gd name="connsiteY83" fmla="*/ 238760 h 379095"/>
                <a:gd name="connsiteX84" fmla="*/ 1063625 w 2991485"/>
                <a:gd name="connsiteY84" fmla="*/ 205105 h 379095"/>
                <a:gd name="connsiteX85" fmla="*/ 1023620 w 2991485"/>
                <a:gd name="connsiteY85" fmla="*/ 205105 h 379095"/>
                <a:gd name="connsiteX86" fmla="*/ 987425 w 2991485"/>
                <a:gd name="connsiteY86" fmla="*/ 215900 h 379095"/>
                <a:gd name="connsiteX87" fmla="*/ 974090 w 2991485"/>
                <a:gd name="connsiteY87" fmla="*/ 241935 h 379095"/>
                <a:gd name="connsiteX88" fmla="*/ 982345 w 2991485"/>
                <a:gd name="connsiteY88" fmla="*/ 262255 h 379095"/>
                <a:gd name="connsiteX89" fmla="*/ 1007745 w 2991485"/>
                <a:gd name="connsiteY89" fmla="*/ 269240 h 379095"/>
                <a:gd name="connsiteX90" fmla="*/ 1067436 w 2991485"/>
                <a:gd name="connsiteY90" fmla="*/ 296545 h 379095"/>
                <a:gd name="connsiteX91" fmla="*/ 1064896 w 2991485"/>
                <a:gd name="connsiteY91" fmla="*/ 281305 h 379095"/>
                <a:gd name="connsiteX92" fmla="*/ 1063625 w 2991485"/>
                <a:gd name="connsiteY92" fmla="*/ 267970 h 379095"/>
                <a:gd name="connsiteX93" fmla="*/ 1036320 w 2991485"/>
                <a:gd name="connsiteY93" fmla="*/ 290830 h 379095"/>
                <a:gd name="connsiteX94" fmla="*/ 1002030 w 2991485"/>
                <a:gd name="connsiteY94" fmla="*/ 300355 h 379095"/>
                <a:gd name="connsiteX95" fmla="*/ 953136 w 2991485"/>
                <a:gd name="connsiteY95" fmla="*/ 284480 h 379095"/>
                <a:gd name="connsiteX96" fmla="*/ 936625 w 2991485"/>
                <a:gd name="connsiteY96" fmla="*/ 240665 h 379095"/>
                <a:gd name="connsiteX97" fmla="*/ 960120 w 2991485"/>
                <a:gd name="connsiteY97" fmla="*/ 195580 h 379095"/>
                <a:gd name="connsiteX98" fmla="*/ 1024890 w 2991485"/>
                <a:gd name="connsiteY98" fmla="*/ 179705 h 379095"/>
                <a:gd name="connsiteX99" fmla="*/ 1063625 w 2991485"/>
                <a:gd name="connsiteY99" fmla="*/ 179705 h 379095"/>
                <a:gd name="connsiteX100" fmla="*/ 1063625 w 2991485"/>
                <a:gd name="connsiteY100" fmla="*/ 155575 h 379095"/>
                <a:gd name="connsiteX101" fmla="*/ 1052196 w 2991485"/>
                <a:gd name="connsiteY101" fmla="*/ 127000 h 379095"/>
                <a:gd name="connsiteX102" fmla="*/ 1020445 w 2991485"/>
                <a:gd name="connsiteY102" fmla="*/ 116840 h 379095"/>
                <a:gd name="connsiteX103" fmla="*/ 995680 w 2991485"/>
                <a:gd name="connsiteY103" fmla="*/ 120650 h 379095"/>
                <a:gd name="connsiteX104" fmla="*/ 978536 w 2991485"/>
                <a:gd name="connsiteY104" fmla="*/ 130810 h 379095"/>
                <a:gd name="connsiteX105" fmla="*/ 974725 w 2991485"/>
                <a:gd name="connsiteY105" fmla="*/ 152400 h 379095"/>
                <a:gd name="connsiteX106" fmla="*/ 946150 w 2991485"/>
                <a:gd name="connsiteY106" fmla="*/ 152400 h 379095"/>
                <a:gd name="connsiteX107" fmla="*/ 946150 w 2991485"/>
                <a:gd name="connsiteY107" fmla="*/ 112395 h 379095"/>
                <a:gd name="connsiteX108" fmla="*/ 979805 w 2991485"/>
                <a:gd name="connsiteY108" fmla="*/ 94615 h 379095"/>
                <a:gd name="connsiteX109" fmla="*/ 1022986 w 2991485"/>
                <a:gd name="connsiteY109" fmla="*/ 87630 h 379095"/>
                <a:gd name="connsiteX110" fmla="*/ 1079500 w 2991485"/>
                <a:gd name="connsiteY110" fmla="*/ 105410 h 379095"/>
                <a:gd name="connsiteX111" fmla="*/ 1101090 w 2991485"/>
                <a:gd name="connsiteY111" fmla="*/ 156210 h 379095"/>
                <a:gd name="connsiteX112" fmla="*/ 1101090 w 2991485"/>
                <a:gd name="connsiteY112" fmla="*/ 254635 h 379095"/>
                <a:gd name="connsiteX113" fmla="*/ 1101090 w 2991485"/>
                <a:gd name="connsiteY113" fmla="*/ 262255 h 379095"/>
                <a:gd name="connsiteX114" fmla="*/ 1101725 w 2991485"/>
                <a:gd name="connsiteY114" fmla="*/ 269875 h 379095"/>
                <a:gd name="connsiteX115" fmla="*/ 1116965 w 2991485"/>
                <a:gd name="connsiteY115" fmla="*/ 271780 h 379095"/>
                <a:gd name="connsiteX116" fmla="*/ 1116965 w 2991485"/>
                <a:gd name="connsiteY116" fmla="*/ 295910 h 379095"/>
                <a:gd name="connsiteX117" fmla="*/ 1067436 w 2991485"/>
                <a:gd name="connsiteY117" fmla="*/ 295910 h 379095"/>
                <a:gd name="connsiteX118" fmla="*/ 751840 w 2991485"/>
                <a:gd name="connsiteY118" fmla="*/ 201930 h 379095"/>
                <a:gd name="connsiteX119" fmla="*/ 765175 w 2991485"/>
                <a:gd name="connsiteY119" fmla="*/ 251460 h 379095"/>
                <a:gd name="connsiteX120" fmla="*/ 805180 w 2991485"/>
                <a:gd name="connsiteY120" fmla="*/ 270510 h 379095"/>
                <a:gd name="connsiteX121" fmla="*/ 833120 w 2991485"/>
                <a:gd name="connsiteY121" fmla="*/ 262890 h 379095"/>
                <a:gd name="connsiteX122" fmla="*/ 852170 w 2991485"/>
                <a:gd name="connsiteY122" fmla="*/ 241300 h 379095"/>
                <a:gd name="connsiteX123" fmla="*/ 852170 w 2991485"/>
                <a:gd name="connsiteY123" fmla="*/ 146685 h 379095"/>
                <a:gd name="connsiteX124" fmla="*/ 833120 w 2991485"/>
                <a:gd name="connsiteY124" fmla="*/ 125730 h 379095"/>
                <a:gd name="connsiteX125" fmla="*/ 805180 w 2991485"/>
                <a:gd name="connsiteY125" fmla="*/ 118110 h 379095"/>
                <a:gd name="connsiteX126" fmla="*/ 765175 w 2991485"/>
                <a:gd name="connsiteY126" fmla="*/ 140335 h 379095"/>
                <a:gd name="connsiteX127" fmla="*/ 751840 w 2991485"/>
                <a:gd name="connsiteY127" fmla="*/ 197485 h 379095"/>
                <a:gd name="connsiteX128" fmla="*/ 751840 w 2991485"/>
                <a:gd name="connsiteY128" fmla="*/ 201930 h 379095"/>
                <a:gd name="connsiteX129" fmla="*/ 714375 w 2991485"/>
                <a:gd name="connsiteY129" fmla="*/ 197485 h 379095"/>
                <a:gd name="connsiteX130" fmla="*/ 735965 w 2991485"/>
                <a:gd name="connsiteY130" fmla="*/ 117475 h 379095"/>
                <a:gd name="connsiteX131" fmla="*/ 795655 w 2991485"/>
                <a:gd name="connsiteY131" fmla="*/ 86995 h 379095"/>
                <a:gd name="connsiteX132" fmla="*/ 829311 w 2991485"/>
                <a:gd name="connsiteY132" fmla="*/ 94615 h 379095"/>
                <a:gd name="connsiteX133" fmla="*/ 854075 w 2991485"/>
                <a:gd name="connsiteY133" fmla="*/ 116840 h 379095"/>
                <a:gd name="connsiteX134" fmla="*/ 857250 w 2991485"/>
                <a:gd name="connsiteY134" fmla="*/ 90805 h 379095"/>
                <a:gd name="connsiteX135" fmla="*/ 888365 w 2991485"/>
                <a:gd name="connsiteY135" fmla="*/ 90805 h 379095"/>
                <a:gd name="connsiteX136" fmla="*/ 888365 w 2991485"/>
                <a:gd name="connsiteY136" fmla="*/ 293370 h 379095"/>
                <a:gd name="connsiteX137" fmla="*/ 866140 w 2991485"/>
                <a:gd name="connsiteY137" fmla="*/ 356235 h 379095"/>
                <a:gd name="connsiteX138" fmla="*/ 803275 w 2991485"/>
                <a:gd name="connsiteY138" fmla="*/ 379095 h 379095"/>
                <a:gd name="connsiteX139" fmla="*/ 770890 w 2991485"/>
                <a:gd name="connsiteY139" fmla="*/ 375285 h 379095"/>
                <a:gd name="connsiteX140" fmla="*/ 740411 w 2991485"/>
                <a:gd name="connsiteY140" fmla="*/ 364490 h 379095"/>
                <a:gd name="connsiteX141" fmla="*/ 749936 w 2991485"/>
                <a:gd name="connsiteY141" fmla="*/ 335280 h 379095"/>
                <a:gd name="connsiteX142" fmla="*/ 774700 w 2991485"/>
                <a:gd name="connsiteY142" fmla="*/ 344170 h 379095"/>
                <a:gd name="connsiteX143" fmla="*/ 802640 w 2991485"/>
                <a:gd name="connsiteY143" fmla="*/ 347980 h 379095"/>
                <a:gd name="connsiteX144" fmla="*/ 839470 w 2991485"/>
                <a:gd name="connsiteY144" fmla="*/ 334010 h 379095"/>
                <a:gd name="connsiteX145" fmla="*/ 850900 w 2991485"/>
                <a:gd name="connsiteY145" fmla="*/ 294005 h 379095"/>
                <a:gd name="connsiteX146" fmla="*/ 850900 w 2991485"/>
                <a:gd name="connsiteY146" fmla="*/ 274320 h 379095"/>
                <a:gd name="connsiteX147" fmla="*/ 826770 w 2991485"/>
                <a:gd name="connsiteY147" fmla="*/ 294005 h 379095"/>
                <a:gd name="connsiteX148" fmla="*/ 794386 w 2991485"/>
                <a:gd name="connsiteY148" fmla="*/ 300355 h 379095"/>
                <a:gd name="connsiteX149" fmla="*/ 735330 w 2991485"/>
                <a:gd name="connsiteY149" fmla="*/ 273050 h 379095"/>
                <a:gd name="connsiteX150" fmla="*/ 713740 w 2991485"/>
                <a:gd name="connsiteY150" fmla="*/ 201295 h 379095"/>
                <a:gd name="connsiteX151" fmla="*/ 713740 w 2991485"/>
                <a:gd name="connsiteY151" fmla="*/ 197485 h 379095"/>
                <a:gd name="connsiteX152" fmla="*/ 461011 w 2991485"/>
                <a:gd name="connsiteY152" fmla="*/ 272415 h 379095"/>
                <a:gd name="connsiteX153" fmla="*/ 492125 w 2991485"/>
                <a:gd name="connsiteY153" fmla="*/ 267335 h 379095"/>
                <a:gd name="connsiteX154" fmla="*/ 492125 w 2991485"/>
                <a:gd name="connsiteY154" fmla="*/ 120650 h 379095"/>
                <a:gd name="connsiteX155" fmla="*/ 461011 w 2991485"/>
                <a:gd name="connsiteY155" fmla="*/ 115570 h 379095"/>
                <a:gd name="connsiteX156" fmla="*/ 461011 w 2991485"/>
                <a:gd name="connsiteY156" fmla="*/ 91440 h 379095"/>
                <a:gd name="connsiteX157" fmla="*/ 525145 w 2991485"/>
                <a:gd name="connsiteY157" fmla="*/ 91440 h 379095"/>
                <a:gd name="connsiteX158" fmla="*/ 527686 w 2991485"/>
                <a:gd name="connsiteY158" fmla="*/ 121920 h 379095"/>
                <a:gd name="connsiteX159" fmla="*/ 553086 w 2991485"/>
                <a:gd name="connsiteY159" fmla="*/ 96520 h 379095"/>
                <a:gd name="connsiteX160" fmla="*/ 588011 w 2991485"/>
                <a:gd name="connsiteY160" fmla="*/ 87630 h 379095"/>
                <a:gd name="connsiteX161" fmla="*/ 639445 w 2991485"/>
                <a:gd name="connsiteY161" fmla="*/ 107315 h 379095"/>
                <a:gd name="connsiteX162" fmla="*/ 657861 w 2991485"/>
                <a:gd name="connsiteY162" fmla="*/ 167005 h 379095"/>
                <a:gd name="connsiteX163" fmla="*/ 657861 w 2991485"/>
                <a:gd name="connsiteY163" fmla="*/ 267335 h 379095"/>
                <a:gd name="connsiteX164" fmla="*/ 688975 w 2991485"/>
                <a:gd name="connsiteY164" fmla="*/ 272415 h 379095"/>
                <a:gd name="connsiteX165" fmla="*/ 688975 w 2991485"/>
                <a:gd name="connsiteY165" fmla="*/ 296545 h 379095"/>
                <a:gd name="connsiteX166" fmla="*/ 589915 w 2991485"/>
                <a:gd name="connsiteY166" fmla="*/ 296545 h 379095"/>
                <a:gd name="connsiteX167" fmla="*/ 589915 w 2991485"/>
                <a:gd name="connsiteY167" fmla="*/ 272415 h 379095"/>
                <a:gd name="connsiteX168" fmla="*/ 621030 w 2991485"/>
                <a:gd name="connsiteY168" fmla="*/ 267335 h 379095"/>
                <a:gd name="connsiteX169" fmla="*/ 621030 w 2991485"/>
                <a:gd name="connsiteY169" fmla="*/ 167640 h 379095"/>
                <a:gd name="connsiteX170" fmla="*/ 610236 w 2991485"/>
                <a:gd name="connsiteY170" fmla="*/ 128905 h 379095"/>
                <a:gd name="connsiteX171" fmla="*/ 577850 w 2991485"/>
                <a:gd name="connsiteY171" fmla="*/ 117475 h 379095"/>
                <a:gd name="connsiteX172" fmla="*/ 549275 w 2991485"/>
                <a:gd name="connsiteY172" fmla="*/ 125095 h 379095"/>
                <a:gd name="connsiteX173" fmla="*/ 529590 w 2991485"/>
                <a:gd name="connsiteY173" fmla="*/ 146050 h 379095"/>
                <a:gd name="connsiteX174" fmla="*/ 529590 w 2991485"/>
                <a:gd name="connsiteY174" fmla="*/ 266700 h 379095"/>
                <a:gd name="connsiteX175" fmla="*/ 560705 w 2991485"/>
                <a:gd name="connsiteY175" fmla="*/ 271780 h 379095"/>
                <a:gd name="connsiteX176" fmla="*/ 560705 w 2991485"/>
                <a:gd name="connsiteY176" fmla="*/ 295910 h 379095"/>
                <a:gd name="connsiteX177" fmla="*/ 461645 w 2991485"/>
                <a:gd name="connsiteY177" fmla="*/ 295910 h 379095"/>
                <a:gd name="connsiteX178" fmla="*/ 461645 w 2991485"/>
                <a:gd name="connsiteY178" fmla="*/ 272415 h 379095"/>
                <a:gd name="connsiteX179" fmla="*/ 345440 w 2991485"/>
                <a:gd name="connsiteY179" fmla="*/ 116840 h 379095"/>
                <a:gd name="connsiteX180" fmla="*/ 313690 w 2991485"/>
                <a:gd name="connsiteY180" fmla="*/ 132715 h 379095"/>
                <a:gd name="connsiteX181" fmla="*/ 297180 w 2991485"/>
                <a:gd name="connsiteY181" fmla="*/ 172720 h 379095"/>
                <a:gd name="connsiteX182" fmla="*/ 297815 w 2991485"/>
                <a:gd name="connsiteY182" fmla="*/ 173990 h 379095"/>
                <a:gd name="connsiteX183" fmla="*/ 392430 w 2991485"/>
                <a:gd name="connsiteY183" fmla="*/ 173990 h 379095"/>
                <a:gd name="connsiteX184" fmla="*/ 392430 w 2991485"/>
                <a:gd name="connsiteY184" fmla="*/ 168910 h 379095"/>
                <a:gd name="connsiteX185" fmla="*/ 380365 w 2991485"/>
                <a:gd name="connsiteY185" fmla="*/ 132080 h 379095"/>
                <a:gd name="connsiteX186" fmla="*/ 345440 w 2991485"/>
                <a:gd name="connsiteY186" fmla="*/ 116840 h 379095"/>
                <a:gd name="connsiteX187" fmla="*/ 351155 w 2991485"/>
                <a:gd name="connsiteY187" fmla="*/ 300355 h 379095"/>
                <a:gd name="connsiteX188" fmla="*/ 283211 w 2991485"/>
                <a:gd name="connsiteY188" fmla="*/ 271780 h 379095"/>
                <a:gd name="connsiteX189" fmla="*/ 257811 w 2991485"/>
                <a:gd name="connsiteY189" fmla="*/ 198120 h 379095"/>
                <a:gd name="connsiteX190" fmla="*/ 257811 w 2991485"/>
                <a:gd name="connsiteY190" fmla="*/ 189865 h 379095"/>
                <a:gd name="connsiteX191" fmla="*/ 283845 w 2991485"/>
                <a:gd name="connsiteY191" fmla="*/ 116840 h 379095"/>
                <a:gd name="connsiteX192" fmla="*/ 345440 w 2991485"/>
                <a:gd name="connsiteY192" fmla="*/ 87630 h 379095"/>
                <a:gd name="connsiteX193" fmla="*/ 408305 w 2991485"/>
                <a:gd name="connsiteY193" fmla="*/ 112395 h 379095"/>
                <a:gd name="connsiteX194" fmla="*/ 429895 w 2991485"/>
                <a:gd name="connsiteY194" fmla="*/ 179070 h 379095"/>
                <a:gd name="connsiteX195" fmla="*/ 429895 w 2991485"/>
                <a:gd name="connsiteY195" fmla="*/ 202565 h 379095"/>
                <a:gd name="connsiteX196" fmla="*/ 297180 w 2991485"/>
                <a:gd name="connsiteY196" fmla="*/ 202565 h 379095"/>
                <a:gd name="connsiteX197" fmla="*/ 296545 w 2991485"/>
                <a:gd name="connsiteY197" fmla="*/ 203200 h 379095"/>
                <a:gd name="connsiteX198" fmla="*/ 311786 w 2991485"/>
                <a:gd name="connsiteY198" fmla="*/ 252095 h 379095"/>
                <a:gd name="connsiteX199" fmla="*/ 352425 w 2991485"/>
                <a:gd name="connsiteY199" fmla="*/ 271145 h 379095"/>
                <a:gd name="connsiteX200" fmla="*/ 385445 w 2991485"/>
                <a:gd name="connsiteY200" fmla="*/ 266065 h 379095"/>
                <a:gd name="connsiteX201" fmla="*/ 410211 w 2991485"/>
                <a:gd name="connsiteY201" fmla="*/ 251460 h 379095"/>
                <a:gd name="connsiteX202" fmla="*/ 424815 w 2991485"/>
                <a:gd name="connsiteY202" fmla="*/ 275590 h 379095"/>
                <a:gd name="connsiteX203" fmla="*/ 395605 w 2991485"/>
                <a:gd name="connsiteY203" fmla="*/ 293370 h 379095"/>
                <a:gd name="connsiteX204" fmla="*/ 351155 w 2991485"/>
                <a:gd name="connsiteY204" fmla="*/ 300355 h 379095"/>
                <a:gd name="connsiteX205" fmla="*/ 2881630 w 2991485"/>
                <a:gd name="connsiteY205" fmla="*/ 269240 h 379095"/>
                <a:gd name="connsiteX206" fmla="*/ 2915286 w 2991485"/>
                <a:gd name="connsiteY206" fmla="*/ 260350 h 379095"/>
                <a:gd name="connsiteX207" fmla="*/ 2937511 w 2991485"/>
                <a:gd name="connsiteY207" fmla="*/ 238760 h 379095"/>
                <a:gd name="connsiteX208" fmla="*/ 2937511 w 2991485"/>
                <a:gd name="connsiteY208" fmla="*/ 205105 h 379095"/>
                <a:gd name="connsiteX209" fmla="*/ 2897505 w 2991485"/>
                <a:gd name="connsiteY209" fmla="*/ 205105 h 379095"/>
                <a:gd name="connsiteX210" fmla="*/ 2861311 w 2991485"/>
                <a:gd name="connsiteY210" fmla="*/ 215900 h 379095"/>
                <a:gd name="connsiteX211" fmla="*/ 2847975 w 2991485"/>
                <a:gd name="connsiteY211" fmla="*/ 241935 h 379095"/>
                <a:gd name="connsiteX212" fmla="*/ 2856230 w 2991485"/>
                <a:gd name="connsiteY212" fmla="*/ 262255 h 379095"/>
                <a:gd name="connsiteX213" fmla="*/ 2881630 w 2991485"/>
                <a:gd name="connsiteY213" fmla="*/ 269240 h 379095"/>
                <a:gd name="connsiteX214" fmla="*/ 2941955 w 2991485"/>
                <a:gd name="connsiteY214" fmla="*/ 296545 h 379095"/>
                <a:gd name="connsiteX215" fmla="*/ 2939415 w 2991485"/>
                <a:gd name="connsiteY215" fmla="*/ 281305 h 379095"/>
                <a:gd name="connsiteX216" fmla="*/ 2938146 w 2991485"/>
                <a:gd name="connsiteY216" fmla="*/ 267970 h 379095"/>
                <a:gd name="connsiteX217" fmla="*/ 2910840 w 2991485"/>
                <a:gd name="connsiteY217" fmla="*/ 290830 h 379095"/>
                <a:gd name="connsiteX218" fmla="*/ 2876550 w 2991485"/>
                <a:gd name="connsiteY218" fmla="*/ 300355 h 379095"/>
                <a:gd name="connsiteX219" fmla="*/ 2827655 w 2991485"/>
                <a:gd name="connsiteY219" fmla="*/ 284480 h 379095"/>
                <a:gd name="connsiteX220" fmla="*/ 2811146 w 2991485"/>
                <a:gd name="connsiteY220" fmla="*/ 240665 h 379095"/>
                <a:gd name="connsiteX221" fmla="*/ 2834640 w 2991485"/>
                <a:gd name="connsiteY221" fmla="*/ 195580 h 379095"/>
                <a:gd name="connsiteX222" fmla="*/ 2899411 w 2991485"/>
                <a:gd name="connsiteY222" fmla="*/ 179705 h 379095"/>
                <a:gd name="connsiteX223" fmla="*/ 2938146 w 2991485"/>
                <a:gd name="connsiteY223" fmla="*/ 179705 h 379095"/>
                <a:gd name="connsiteX224" fmla="*/ 2938146 w 2991485"/>
                <a:gd name="connsiteY224" fmla="*/ 155575 h 379095"/>
                <a:gd name="connsiteX225" fmla="*/ 2926715 w 2991485"/>
                <a:gd name="connsiteY225" fmla="*/ 127000 h 379095"/>
                <a:gd name="connsiteX226" fmla="*/ 2894965 w 2991485"/>
                <a:gd name="connsiteY226" fmla="*/ 116840 h 379095"/>
                <a:gd name="connsiteX227" fmla="*/ 2870200 w 2991485"/>
                <a:gd name="connsiteY227" fmla="*/ 120650 h 379095"/>
                <a:gd name="connsiteX228" fmla="*/ 2853055 w 2991485"/>
                <a:gd name="connsiteY228" fmla="*/ 130810 h 379095"/>
                <a:gd name="connsiteX229" fmla="*/ 2849246 w 2991485"/>
                <a:gd name="connsiteY229" fmla="*/ 152400 h 379095"/>
                <a:gd name="connsiteX230" fmla="*/ 2820671 w 2991485"/>
                <a:gd name="connsiteY230" fmla="*/ 152400 h 379095"/>
                <a:gd name="connsiteX231" fmla="*/ 2820671 w 2991485"/>
                <a:gd name="connsiteY231" fmla="*/ 112395 h 379095"/>
                <a:gd name="connsiteX232" fmla="*/ 2854325 w 2991485"/>
                <a:gd name="connsiteY232" fmla="*/ 94615 h 379095"/>
                <a:gd name="connsiteX233" fmla="*/ 2897505 w 2991485"/>
                <a:gd name="connsiteY233" fmla="*/ 87630 h 379095"/>
                <a:gd name="connsiteX234" fmla="*/ 2954021 w 2991485"/>
                <a:gd name="connsiteY234" fmla="*/ 105410 h 379095"/>
                <a:gd name="connsiteX235" fmla="*/ 2975611 w 2991485"/>
                <a:gd name="connsiteY235" fmla="*/ 156210 h 379095"/>
                <a:gd name="connsiteX236" fmla="*/ 2975611 w 2991485"/>
                <a:gd name="connsiteY236" fmla="*/ 254635 h 379095"/>
                <a:gd name="connsiteX237" fmla="*/ 2975611 w 2991485"/>
                <a:gd name="connsiteY237" fmla="*/ 262255 h 379095"/>
                <a:gd name="connsiteX238" fmla="*/ 2976246 w 2991485"/>
                <a:gd name="connsiteY238" fmla="*/ 269875 h 379095"/>
                <a:gd name="connsiteX239" fmla="*/ 2991486 w 2991485"/>
                <a:gd name="connsiteY239" fmla="*/ 271780 h 379095"/>
                <a:gd name="connsiteX240" fmla="*/ 2991486 w 2991485"/>
                <a:gd name="connsiteY240" fmla="*/ 295910 h 379095"/>
                <a:gd name="connsiteX241" fmla="*/ 2941955 w 2991485"/>
                <a:gd name="connsiteY241" fmla="*/ 295910 h 379095"/>
                <a:gd name="connsiteX242" fmla="*/ 2748915 w 2991485"/>
                <a:gd name="connsiteY242" fmla="*/ 38735 h 379095"/>
                <a:gd name="connsiteX243" fmla="*/ 2711450 w 2991485"/>
                <a:gd name="connsiteY243" fmla="*/ 38735 h 379095"/>
                <a:gd name="connsiteX244" fmla="*/ 2711450 w 2991485"/>
                <a:gd name="connsiteY244" fmla="*/ 635 h 379095"/>
                <a:gd name="connsiteX245" fmla="*/ 2748915 w 2991485"/>
                <a:gd name="connsiteY245" fmla="*/ 635 h 379095"/>
                <a:gd name="connsiteX246" fmla="*/ 2748915 w 2991485"/>
                <a:gd name="connsiteY246" fmla="*/ 38735 h 379095"/>
                <a:gd name="connsiteX247" fmla="*/ 2680971 w 2991485"/>
                <a:gd name="connsiteY247" fmla="*/ 272415 h 379095"/>
                <a:gd name="connsiteX248" fmla="*/ 2712086 w 2991485"/>
                <a:gd name="connsiteY248" fmla="*/ 267335 h 379095"/>
                <a:gd name="connsiteX249" fmla="*/ 2712086 w 2991485"/>
                <a:gd name="connsiteY249" fmla="*/ 120650 h 379095"/>
                <a:gd name="connsiteX250" fmla="*/ 2680971 w 2991485"/>
                <a:gd name="connsiteY250" fmla="*/ 115570 h 379095"/>
                <a:gd name="connsiteX251" fmla="*/ 2680971 w 2991485"/>
                <a:gd name="connsiteY251" fmla="*/ 91440 h 379095"/>
                <a:gd name="connsiteX252" fmla="*/ 2748915 w 2991485"/>
                <a:gd name="connsiteY252" fmla="*/ 91440 h 379095"/>
                <a:gd name="connsiteX253" fmla="*/ 2748915 w 2991485"/>
                <a:gd name="connsiteY253" fmla="*/ 267335 h 379095"/>
                <a:gd name="connsiteX254" fmla="*/ 2780030 w 2991485"/>
                <a:gd name="connsiteY254" fmla="*/ 272415 h 379095"/>
                <a:gd name="connsiteX255" fmla="*/ 2780030 w 2991485"/>
                <a:gd name="connsiteY255" fmla="*/ 296545 h 379095"/>
                <a:gd name="connsiteX256" fmla="*/ 2680971 w 2991485"/>
                <a:gd name="connsiteY256" fmla="*/ 296545 h 379095"/>
                <a:gd name="connsiteX257" fmla="*/ 2680971 w 2991485"/>
                <a:gd name="connsiteY257" fmla="*/ 272415 h 379095"/>
                <a:gd name="connsiteX258" fmla="*/ 2485390 w 2991485"/>
                <a:gd name="connsiteY258" fmla="*/ 201930 h 379095"/>
                <a:gd name="connsiteX259" fmla="*/ 2498090 w 2991485"/>
                <a:gd name="connsiteY259" fmla="*/ 251460 h 379095"/>
                <a:gd name="connsiteX260" fmla="*/ 2537461 w 2991485"/>
                <a:gd name="connsiteY260" fmla="*/ 270510 h 379095"/>
                <a:gd name="connsiteX261" fmla="*/ 2565400 w 2991485"/>
                <a:gd name="connsiteY261" fmla="*/ 262890 h 379095"/>
                <a:gd name="connsiteX262" fmla="*/ 2584450 w 2991485"/>
                <a:gd name="connsiteY262" fmla="*/ 241300 h 379095"/>
                <a:gd name="connsiteX263" fmla="*/ 2584450 w 2991485"/>
                <a:gd name="connsiteY263" fmla="*/ 146050 h 379095"/>
                <a:gd name="connsiteX264" fmla="*/ 2565400 w 2991485"/>
                <a:gd name="connsiteY264" fmla="*/ 125730 h 379095"/>
                <a:gd name="connsiteX265" fmla="*/ 2537461 w 2991485"/>
                <a:gd name="connsiteY265" fmla="*/ 118110 h 379095"/>
                <a:gd name="connsiteX266" fmla="*/ 2498090 w 2991485"/>
                <a:gd name="connsiteY266" fmla="*/ 140335 h 379095"/>
                <a:gd name="connsiteX267" fmla="*/ 2485390 w 2991485"/>
                <a:gd name="connsiteY267" fmla="*/ 198120 h 379095"/>
                <a:gd name="connsiteX268" fmla="*/ 2485390 w 2991485"/>
                <a:gd name="connsiteY268" fmla="*/ 201930 h 379095"/>
                <a:gd name="connsiteX269" fmla="*/ 2585721 w 2991485"/>
                <a:gd name="connsiteY269" fmla="*/ 271780 h 379095"/>
                <a:gd name="connsiteX270" fmla="*/ 2560955 w 2991485"/>
                <a:gd name="connsiteY270" fmla="*/ 292735 h 379095"/>
                <a:gd name="connsiteX271" fmla="*/ 2527300 w 2991485"/>
                <a:gd name="connsiteY271" fmla="*/ 299720 h 379095"/>
                <a:gd name="connsiteX272" fmla="*/ 2468880 w 2991485"/>
                <a:gd name="connsiteY272" fmla="*/ 272415 h 379095"/>
                <a:gd name="connsiteX273" fmla="*/ 2447925 w 2991485"/>
                <a:gd name="connsiteY273" fmla="*/ 200660 h 379095"/>
                <a:gd name="connsiteX274" fmla="*/ 2447925 w 2991485"/>
                <a:gd name="connsiteY274" fmla="*/ 196850 h 379095"/>
                <a:gd name="connsiteX275" fmla="*/ 2468880 w 2991485"/>
                <a:gd name="connsiteY275" fmla="*/ 116840 h 379095"/>
                <a:gd name="connsiteX276" fmla="*/ 2527936 w 2991485"/>
                <a:gd name="connsiteY276" fmla="*/ 86360 h 379095"/>
                <a:gd name="connsiteX277" fmla="*/ 2560321 w 2991485"/>
                <a:gd name="connsiteY277" fmla="*/ 93345 h 379095"/>
                <a:gd name="connsiteX278" fmla="*/ 2583815 w 2991485"/>
                <a:gd name="connsiteY278" fmla="*/ 113030 h 379095"/>
                <a:gd name="connsiteX279" fmla="*/ 2583815 w 2991485"/>
                <a:gd name="connsiteY279" fmla="*/ 29210 h 379095"/>
                <a:gd name="connsiteX280" fmla="*/ 2552700 w 2991485"/>
                <a:gd name="connsiteY280" fmla="*/ 24130 h 379095"/>
                <a:gd name="connsiteX281" fmla="*/ 2552700 w 2991485"/>
                <a:gd name="connsiteY281" fmla="*/ 0 h 379095"/>
                <a:gd name="connsiteX282" fmla="*/ 2583815 w 2991485"/>
                <a:gd name="connsiteY282" fmla="*/ 0 h 379095"/>
                <a:gd name="connsiteX283" fmla="*/ 2621280 w 2991485"/>
                <a:gd name="connsiteY283" fmla="*/ 0 h 379095"/>
                <a:gd name="connsiteX284" fmla="*/ 2621280 w 2991485"/>
                <a:gd name="connsiteY284" fmla="*/ 266065 h 379095"/>
                <a:gd name="connsiteX285" fmla="*/ 2652396 w 2991485"/>
                <a:gd name="connsiteY285" fmla="*/ 271145 h 379095"/>
                <a:gd name="connsiteX286" fmla="*/ 2652396 w 2991485"/>
                <a:gd name="connsiteY286" fmla="*/ 295275 h 379095"/>
                <a:gd name="connsiteX287" fmla="*/ 2588896 w 2991485"/>
                <a:gd name="connsiteY287" fmla="*/ 295275 h 379095"/>
                <a:gd name="connsiteX288" fmla="*/ 2585721 w 2991485"/>
                <a:gd name="connsiteY288" fmla="*/ 271780 h 379095"/>
                <a:gd name="connsiteX289" fmla="*/ 2194561 w 2991485"/>
                <a:gd name="connsiteY289" fmla="*/ 272415 h 379095"/>
                <a:gd name="connsiteX290" fmla="*/ 2225675 w 2991485"/>
                <a:gd name="connsiteY290" fmla="*/ 267335 h 379095"/>
                <a:gd name="connsiteX291" fmla="*/ 2225675 w 2991485"/>
                <a:gd name="connsiteY291" fmla="*/ 120650 h 379095"/>
                <a:gd name="connsiteX292" fmla="*/ 2194561 w 2991485"/>
                <a:gd name="connsiteY292" fmla="*/ 115570 h 379095"/>
                <a:gd name="connsiteX293" fmla="*/ 2194561 w 2991485"/>
                <a:gd name="connsiteY293" fmla="*/ 91440 h 379095"/>
                <a:gd name="connsiteX294" fmla="*/ 2258696 w 2991485"/>
                <a:gd name="connsiteY294" fmla="*/ 91440 h 379095"/>
                <a:gd name="connsiteX295" fmla="*/ 2261236 w 2991485"/>
                <a:gd name="connsiteY295" fmla="*/ 121920 h 379095"/>
                <a:gd name="connsiteX296" fmla="*/ 2286636 w 2991485"/>
                <a:gd name="connsiteY296" fmla="*/ 96520 h 379095"/>
                <a:gd name="connsiteX297" fmla="*/ 2321561 w 2991485"/>
                <a:gd name="connsiteY297" fmla="*/ 87630 h 379095"/>
                <a:gd name="connsiteX298" fmla="*/ 2372996 w 2991485"/>
                <a:gd name="connsiteY298" fmla="*/ 107315 h 379095"/>
                <a:gd name="connsiteX299" fmla="*/ 2391411 w 2991485"/>
                <a:gd name="connsiteY299" fmla="*/ 167005 h 379095"/>
                <a:gd name="connsiteX300" fmla="*/ 2391411 w 2991485"/>
                <a:gd name="connsiteY300" fmla="*/ 267335 h 379095"/>
                <a:gd name="connsiteX301" fmla="*/ 2422525 w 2991485"/>
                <a:gd name="connsiteY301" fmla="*/ 272415 h 379095"/>
                <a:gd name="connsiteX302" fmla="*/ 2422525 w 2991485"/>
                <a:gd name="connsiteY302" fmla="*/ 296545 h 379095"/>
                <a:gd name="connsiteX303" fmla="*/ 2323465 w 2991485"/>
                <a:gd name="connsiteY303" fmla="*/ 296545 h 379095"/>
                <a:gd name="connsiteX304" fmla="*/ 2323465 w 2991485"/>
                <a:gd name="connsiteY304" fmla="*/ 272415 h 379095"/>
                <a:gd name="connsiteX305" fmla="*/ 2354580 w 2991485"/>
                <a:gd name="connsiteY305" fmla="*/ 267335 h 379095"/>
                <a:gd name="connsiteX306" fmla="*/ 2354580 w 2991485"/>
                <a:gd name="connsiteY306" fmla="*/ 167640 h 379095"/>
                <a:gd name="connsiteX307" fmla="*/ 2343786 w 2991485"/>
                <a:gd name="connsiteY307" fmla="*/ 128905 h 379095"/>
                <a:gd name="connsiteX308" fmla="*/ 2311400 w 2991485"/>
                <a:gd name="connsiteY308" fmla="*/ 117475 h 379095"/>
                <a:gd name="connsiteX309" fmla="*/ 2282825 w 2991485"/>
                <a:gd name="connsiteY309" fmla="*/ 125095 h 379095"/>
                <a:gd name="connsiteX310" fmla="*/ 2263140 w 2991485"/>
                <a:gd name="connsiteY310" fmla="*/ 146050 h 379095"/>
                <a:gd name="connsiteX311" fmla="*/ 2263140 w 2991485"/>
                <a:gd name="connsiteY311" fmla="*/ 266700 h 379095"/>
                <a:gd name="connsiteX312" fmla="*/ 2294255 w 2991485"/>
                <a:gd name="connsiteY312" fmla="*/ 271780 h 379095"/>
                <a:gd name="connsiteX313" fmla="*/ 2294255 w 2991485"/>
                <a:gd name="connsiteY313" fmla="*/ 295910 h 379095"/>
                <a:gd name="connsiteX314" fmla="*/ 2195196 w 2991485"/>
                <a:gd name="connsiteY314" fmla="*/ 295910 h 379095"/>
                <a:gd name="connsiteX315" fmla="*/ 2195196 w 2991485"/>
                <a:gd name="connsiteY315" fmla="*/ 272415 h 379095"/>
                <a:gd name="connsiteX316" fmla="*/ 2071371 w 2991485"/>
                <a:gd name="connsiteY316" fmla="*/ 44450 h 379095"/>
                <a:gd name="connsiteX317" fmla="*/ 2071371 w 2991485"/>
                <a:gd name="connsiteY317" fmla="*/ 20320 h 379095"/>
                <a:gd name="connsiteX318" fmla="*/ 2170430 w 2991485"/>
                <a:gd name="connsiteY318" fmla="*/ 20320 h 379095"/>
                <a:gd name="connsiteX319" fmla="*/ 2170430 w 2991485"/>
                <a:gd name="connsiteY319" fmla="*/ 44450 h 379095"/>
                <a:gd name="connsiteX320" fmla="*/ 2139315 w 2991485"/>
                <a:gd name="connsiteY320" fmla="*/ 49530 h 379095"/>
                <a:gd name="connsiteX321" fmla="*/ 2139315 w 2991485"/>
                <a:gd name="connsiteY321" fmla="*/ 266700 h 379095"/>
                <a:gd name="connsiteX322" fmla="*/ 2170430 w 2991485"/>
                <a:gd name="connsiteY322" fmla="*/ 271780 h 379095"/>
                <a:gd name="connsiteX323" fmla="*/ 2170430 w 2991485"/>
                <a:gd name="connsiteY323" fmla="*/ 295910 h 379095"/>
                <a:gd name="connsiteX324" fmla="*/ 2071371 w 2991485"/>
                <a:gd name="connsiteY324" fmla="*/ 295910 h 379095"/>
                <a:gd name="connsiteX325" fmla="*/ 2071371 w 2991485"/>
                <a:gd name="connsiteY325" fmla="*/ 272415 h 379095"/>
                <a:gd name="connsiteX326" fmla="*/ 2102486 w 2991485"/>
                <a:gd name="connsiteY326" fmla="*/ 267335 h 379095"/>
                <a:gd name="connsiteX327" fmla="*/ 2102486 w 2991485"/>
                <a:gd name="connsiteY327" fmla="*/ 50165 h 379095"/>
                <a:gd name="connsiteX328" fmla="*/ 2071371 w 2991485"/>
                <a:gd name="connsiteY328" fmla="*/ 44450 h 379095"/>
                <a:gd name="connsiteX329" fmla="*/ 1944371 w 2991485"/>
                <a:gd name="connsiteY329" fmla="*/ 282575 h 379095"/>
                <a:gd name="connsiteX330" fmla="*/ 1934846 w 2991485"/>
                <a:gd name="connsiteY330" fmla="*/ 321310 h 379095"/>
                <a:gd name="connsiteX331" fmla="*/ 1910080 w 2991485"/>
                <a:gd name="connsiteY331" fmla="*/ 354965 h 379095"/>
                <a:gd name="connsiteX332" fmla="*/ 1889125 w 2991485"/>
                <a:gd name="connsiteY332" fmla="*/ 340995 h 379095"/>
                <a:gd name="connsiteX333" fmla="*/ 1902461 w 2991485"/>
                <a:gd name="connsiteY333" fmla="*/ 313055 h 379095"/>
                <a:gd name="connsiteX334" fmla="*/ 1906905 w 2991485"/>
                <a:gd name="connsiteY334" fmla="*/ 283210 h 379095"/>
                <a:gd name="connsiteX335" fmla="*/ 1906905 w 2991485"/>
                <a:gd name="connsiteY335" fmla="*/ 254635 h 379095"/>
                <a:gd name="connsiteX336" fmla="*/ 1944371 w 2991485"/>
                <a:gd name="connsiteY336" fmla="*/ 254635 h 379095"/>
                <a:gd name="connsiteX337" fmla="*/ 1944371 w 2991485"/>
                <a:gd name="connsiteY337" fmla="*/ 282575 h 379095"/>
                <a:gd name="connsiteX338" fmla="*/ 67945 w 2991485"/>
                <a:gd name="connsiteY338" fmla="*/ 137795 h 379095"/>
                <a:gd name="connsiteX339" fmla="*/ 130175 w 2991485"/>
                <a:gd name="connsiteY339" fmla="*/ 137795 h 379095"/>
                <a:gd name="connsiteX340" fmla="*/ 162561 w 2991485"/>
                <a:gd name="connsiteY340" fmla="*/ 125730 h 379095"/>
                <a:gd name="connsiteX341" fmla="*/ 175261 w 2991485"/>
                <a:gd name="connsiteY341" fmla="*/ 93980 h 379095"/>
                <a:gd name="connsiteX342" fmla="*/ 161290 w 2991485"/>
                <a:gd name="connsiteY342" fmla="*/ 60325 h 379095"/>
                <a:gd name="connsiteX343" fmla="*/ 120650 w 2991485"/>
                <a:gd name="connsiteY343" fmla="*/ 49530 h 379095"/>
                <a:gd name="connsiteX344" fmla="*/ 67945 w 2991485"/>
                <a:gd name="connsiteY344" fmla="*/ 49530 h 379095"/>
                <a:gd name="connsiteX345" fmla="*/ 67945 w 2991485"/>
                <a:gd name="connsiteY345" fmla="*/ 137795 h 379095"/>
                <a:gd name="connsiteX346" fmla="*/ 67945 w 2991485"/>
                <a:gd name="connsiteY346" fmla="*/ 167005 h 379095"/>
                <a:gd name="connsiteX347" fmla="*/ 67945 w 2991485"/>
                <a:gd name="connsiteY347" fmla="*/ 267335 h 379095"/>
                <a:gd name="connsiteX348" fmla="*/ 132080 w 2991485"/>
                <a:gd name="connsiteY348" fmla="*/ 267335 h 379095"/>
                <a:gd name="connsiteX349" fmla="*/ 172086 w 2991485"/>
                <a:gd name="connsiteY349" fmla="*/ 254635 h 379095"/>
                <a:gd name="connsiteX350" fmla="*/ 186055 w 2991485"/>
                <a:gd name="connsiteY350" fmla="*/ 219075 h 379095"/>
                <a:gd name="connsiteX351" fmla="*/ 173990 w 2991485"/>
                <a:gd name="connsiteY351" fmla="*/ 180975 h 379095"/>
                <a:gd name="connsiteX352" fmla="*/ 137795 w 2991485"/>
                <a:gd name="connsiteY352" fmla="*/ 167005 h 379095"/>
                <a:gd name="connsiteX353" fmla="*/ 67945 w 2991485"/>
                <a:gd name="connsiteY353" fmla="*/ 167005 h 379095"/>
                <a:gd name="connsiteX354" fmla="*/ 120650 w 2991485"/>
                <a:gd name="connsiteY354" fmla="*/ 20320 h 379095"/>
                <a:gd name="connsiteX355" fmla="*/ 187961 w 2991485"/>
                <a:gd name="connsiteY355" fmla="*/ 38735 h 379095"/>
                <a:gd name="connsiteX356" fmla="*/ 212090 w 2991485"/>
                <a:gd name="connsiteY356" fmla="*/ 94615 h 379095"/>
                <a:gd name="connsiteX357" fmla="*/ 200661 w 2991485"/>
                <a:gd name="connsiteY357" fmla="*/ 127635 h 379095"/>
                <a:gd name="connsiteX358" fmla="*/ 170180 w 2991485"/>
                <a:gd name="connsiteY358" fmla="*/ 149225 h 379095"/>
                <a:gd name="connsiteX359" fmla="*/ 209550 w 2991485"/>
                <a:gd name="connsiteY359" fmla="*/ 173355 h 379095"/>
                <a:gd name="connsiteX360" fmla="*/ 224155 w 2991485"/>
                <a:gd name="connsiteY360" fmla="*/ 217805 h 379095"/>
                <a:gd name="connsiteX361" fmla="*/ 199390 w 2991485"/>
                <a:gd name="connsiteY361" fmla="*/ 275590 h 379095"/>
                <a:gd name="connsiteX362" fmla="*/ 132715 w 2991485"/>
                <a:gd name="connsiteY362" fmla="*/ 295275 h 379095"/>
                <a:gd name="connsiteX363" fmla="*/ 0 w 2991485"/>
                <a:gd name="connsiteY363" fmla="*/ 295275 h 379095"/>
                <a:gd name="connsiteX364" fmla="*/ 0 w 2991485"/>
                <a:gd name="connsiteY364" fmla="*/ 272415 h 379095"/>
                <a:gd name="connsiteX365" fmla="*/ 31115 w 2991485"/>
                <a:gd name="connsiteY365" fmla="*/ 267335 h 379095"/>
                <a:gd name="connsiteX366" fmla="*/ 31115 w 2991485"/>
                <a:gd name="connsiteY366" fmla="*/ 50165 h 379095"/>
                <a:gd name="connsiteX367" fmla="*/ 0 w 2991485"/>
                <a:gd name="connsiteY367" fmla="*/ 45085 h 379095"/>
                <a:gd name="connsiteX368" fmla="*/ 0 w 2991485"/>
                <a:gd name="connsiteY368" fmla="*/ 20955 h 379095"/>
                <a:gd name="connsiteX369" fmla="*/ 31115 w 2991485"/>
                <a:gd name="connsiteY369" fmla="*/ 20955 h 379095"/>
                <a:gd name="connsiteX370" fmla="*/ 120650 w 2991485"/>
                <a:gd name="connsiteY370" fmla="*/ 2095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2991485" h="379095">
                  <a:moveTo>
                    <a:pt x="1812290" y="266065"/>
                  </a:moveTo>
                  <a:cubicBezTo>
                    <a:pt x="1805940" y="276860"/>
                    <a:pt x="1797686" y="285750"/>
                    <a:pt x="1787525" y="291465"/>
                  </a:cubicBezTo>
                  <a:cubicBezTo>
                    <a:pt x="1777365" y="297180"/>
                    <a:pt x="1765936" y="300355"/>
                    <a:pt x="1752600" y="300355"/>
                  </a:cubicBezTo>
                  <a:cubicBezTo>
                    <a:pt x="1730375" y="300355"/>
                    <a:pt x="1713230" y="293370"/>
                    <a:pt x="1700530" y="278765"/>
                  </a:cubicBezTo>
                  <a:cubicBezTo>
                    <a:pt x="1687830" y="264795"/>
                    <a:pt x="1681480" y="242570"/>
                    <a:pt x="1681480" y="212090"/>
                  </a:cubicBezTo>
                  <a:lnTo>
                    <a:pt x="1681480" y="120650"/>
                  </a:lnTo>
                  <a:lnTo>
                    <a:pt x="1657986" y="115570"/>
                  </a:lnTo>
                  <a:lnTo>
                    <a:pt x="1657986" y="91440"/>
                  </a:lnTo>
                  <a:lnTo>
                    <a:pt x="1681480" y="91440"/>
                  </a:lnTo>
                  <a:lnTo>
                    <a:pt x="1718946" y="91440"/>
                  </a:lnTo>
                  <a:lnTo>
                    <a:pt x="1718946" y="212725"/>
                  </a:lnTo>
                  <a:cubicBezTo>
                    <a:pt x="1718946" y="234315"/>
                    <a:pt x="1722121" y="249555"/>
                    <a:pt x="1728471" y="257810"/>
                  </a:cubicBezTo>
                  <a:cubicBezTo>
                    <a:pt x="1734821" y="266065"/>
                    <a:pt x="1744980" y="269875"/>
                    <a:pt x="1758315" y="269875"/>
                  </a:cubicBezTo>
                  <a:cubicBezTo>
                    <a:pt x="1771650" y="269875"/>
                    <a:pt x="1782446" y="267335"/>
                    <a:pt x="1791336" y="261620"/>
                  </a:cubicBezTo>
                  <a:cubicBezTo>
                    <a:pt x="1800225" y="256540"/>
                    <a:pt x="1806575" y="248920"/>
                    <a:pt x="1811021" y="238760"/>
                  </a:cubicBezTo>
                  <a:lnTo>
                    <a:pt x="1811021" y="120650"/>
                  </a:lnTo>
                  <a:lnTo>
                    <a:pt x="1783715" y="115570"/>
                  </a:lnTo>
                  <a:lnTo>
                    <a:pt x="1783715" y="91440"/>
                  </a:lnTo>
                  <a:lnTo>
                    <a:pt x="1811021" y="91440"/>
                  </a:lnTo>
                  <a:lnTo>
                    <a:pt x="1848486" y="91440"/>
                  </a:lnTo>
                  <a:lnTo>
                    <a:pt x="1848486" y="267335"/>
                  </a:lnTo>
                  <a:lnTo>
                    <a:pt x="1871980" y="272415"/>
                  </a:lnTo>
                  <a:lnTo>
                    <a:pt x="1871980" y="296545"/>
                  </a:lnTo>
                  <a:lnTo>
                    <a:pt x="1814830" y="296545"/>
                  </a:lnTo>
                  <a:lnTo>
                    <a:pt x="1812290" y="266065"/>
                  </a:lnTo>
                  <a:close/>
                  <a:moveTo>
                    <a:pt x="1505586" y="115570"/>
                  </a:moveTo>
                  <a:lnTo>
                    <a:pt x="1505586" y="91440"/>
                  </a:lnTo>
                  <a:lnTo>
                    <a:pt x="1569721" y="91440"/>
                  </a:lnTo>
                  <a:lnTo>
                    <a:pt x="1573530" y="121285"/>
                  </a:lnTo>
                  <a:cubicBezTo>
                    <a:pt x="1579246" y="111125"/>
                    <a:pt x="1586230" y="102870"/>
                    <a:pt x="1595121" y="96520"/>
                  </a:cubicBezTo>
                  <a:cubicBezTo>
                    <a:pt x="1603375" y="90805"/>
                    <a:pt x="1613536" y="87630"/>
                    <a:pt x="1624330" y="87630"/>
                  </a:cubicBezTo>
                  <a:cubicBezTo>
                    <a:pt x="1627505" y="87630"/>
                    <a:pt x="1630046" y="87630"/>
                    <a:pt x="1633221" y="88265"/>
                  </a:cubicBezTo>
                  <a:cubicBezTo>
                    <a:pt x="1636396" y="88900"/>
                    <a:pt x="1638936" y="88900"/>
                    <a:pt x="1640205" y="89535"/>
                  </a:cubicBezTo>
                  <a:lnTo>
                    <a:pt x="1635125" y="124460"/>
                  </a:lnTo>
                  <a:lnTo>
                    <a:pt x="1614171" y="123190"/>
                  </a:lnTo>
                  <a:cubicBezTo>
                    <a:pt x="1604011" y="123190"/>
                    <a:pt x="1595755" y="125730"/>
                    <a:pt x="1589405" y="130175"/>
                  </a:cubicBezTo>
                  <a:cubicBezTo>
                    <a:pt x="1582421" y="134620"/>
                    <a:pt x="1577340" y="141605"/>
                    <a:pt x="1573530" y="149860"/>
                  </a:cubicBezTo>
                  <a:lnTo>
                    <a:pt x="1573530" y="267335"/>
                  </a:lnTo>
                  <a:lnTo>
                    <a:pt x="1604646" y="272415"/>
                  </a:lnTo>
                  <a:lnTo>
                    <a:pt x="1604646" y="296545"/>
                  </a:lnTo>
                  <a:lnTo>
                    <a:pt x="1505586" y="296545"/>
                  </a:lnTo>
                  <a:lnTo>
                    <a:pt x="1505586" y="272415"/>
                  </a:lnTo>
                  <a:lnTo>
                    <a:pt x="1536700" y="267335"/>
                  </a:lnTo>
                  <a:lnTo>
                    <a:pt x="1536700" y="120650"/>
                  </a:lnTo>
                  <a:lnTo>
                    <a:pt x="1505586" y="115570"/>
                  </a:lnTo>
                  <a:close/>
                  <a:moveTo>
                    <a:pt x="1416686" y="266065"/>
                  </a:moveTo>
                  <a:cubicBezTo>
                    <a:pt x="1410336" y="276860"/>
                    <a:pt x="1402080" y="285750"/>
                    <a:pt x="1391921" y="291465"/>
                  </a:cubicBezTo>
                  <a:cubicBezTo>
                    <a:pt x="1381761" y="297180"/>
                    <a:pt x="1370330" y="300355"/>
                    <a:pt x="1356996" y="300355"/>
                  </a:cubicBezTo>
                  <a:cubicBezTo>
                    <a:pt x="1334771" y="300355"/>
                    <a:pt x="1317625" y="293370"/>
                    <a:pt x="1304925" y="278765"/>
                  </a:cubicBezTo>
                  <a:cubicBezTo>
                    <a:pt x="1292225" y="264795"/>
                    <a:pt x="1285875" y="242570"/>
                    <a:pt x="1285875" y="212090"/>
                  </a:cubicBezTo>
                  <a:lnTo>
                    <a:pt x="1285875" y="120650"/>
                  </a:lnTo>
                  <a:lnTo>
                    <a:pt x="1262380" y="115570"/>
                  </a:lnTo>
                  <a:lnTo>
                    <a:pt x="1262380" y="91440"/>
                  </a:lnTo>
                  <a:lnTo>
                    <a:pt x="1285875" y="91440"/>
                  </a:lnTo>
                  <a:lnTo>
                    <a:pt x="1323340" y="91440"/>
                  </a:lnTo>
                  <a:lnTo>
                    <a:pt x="1323340" y="212725"/>
                  </a:lnTo>
                  <a:cubicBezTo>
                    <a:pt x="1323340" y="234315"/>
                    <a:pt x="1326515" y="249555"/>
                    <a:pt x="1332865" y="257810"/>
                  </a:cubicBezTo>
                  <a:cubicBezTo>
                    <a:pt x="1339215" y="266065"/>
                    <a:pt x="1349375" y="269875"/>
                    <a:pt x="1362711" y="269875"/>
                  </a:cubicBezTo>
                  <a:cubicBezTo>
                    <a:pt x="1376046" y="269875"/>
                    <a:pt x="1386840" y="267335"/>
                    <a:pt x="1395730" y="261620"/>
                  </a:cubicBezTo>
                  <a:cubicBezTo>
                    <a:pt x="1404621" y="256540"/>
                    <a:pt x="1410971" y="248920"/>
                    <a:pt x="1415415" y="238760"/>
                  </a:cubicBezTo>
                  <a:lnTo>
                    <a:pt x="1415415" y="120650"/>
                  </a:lnTo>
                  <a:lnTo>
                    <a:pt x="1388111" y="115570"/>
                  </a:lnTo>
                  <a:lnTo>
                    <a:pt x="1388111" y="91440"/>
                  </a:lnTo>
                  <a:lnTo>
                    <a:pt x="1415415" y="91440"/>
                  </a:lnTo>
                  <a:lnTo>
                    <a:pt x="1452880" y="91440"/>
                  </a:lnTo>
                  <a:lnTo>
                    <a:pt x="1452880" y="267335"/>
                  </a:lnTo>
                  <a:lnTo>
                    <a:pt x="1476375" y="272415"/>
                  </a:lnTo>
                  <a:lnTo>
                    <a:pt x="1476375" y="296545"/>
                  </a:lnTo>
                  <a:lnTo>
                    <a:pt x="1419225" y="296545"/>
                  </a:lnTo>
                  <a:lnTo>
                    <a:pt x="1416686" y="266065"/>
                  </a:lnTo>
                  <a:close/>
                  <a:moveTo>
                    <a:pt x="1142365" y="24765"/>
                  </a:moveTo>
                  <a:lnTo>
                    <a:pt x="1142365" y="635"/>
                  </a:lnTo>
                  <a:lnTo>
                    <a:pt x="1210311" y="635"/>
                  </a:lnTo>
                  <a:lnTo>
                    <a:pt x="1210311" y="266700"/>
                  </a:lnTo>
                  <a:lnTo>
                    <a:pt x="1241425" y="271780"/>
                  </a:lnTo>
                  <a:lnTo>
                    <a:pt x="1241425" y="295910"/>
                  </a:lnTo>
                  <a:lnTo>
                    <a:pt x="1142365" y="295910"/>
                  </a:lnTo>
                  <a:lnTo>
                    <a:pt x="1142365" y="272415"/>
                  </a:lnTo>
                  <a:lnTo>
                    <a:pt x="1173480" y="267335"/>
                  </a:lnTo>
                  <a:lnTo>
                    <a:pt x="1173480" y="30480"/>
                  </a:lnTo>
                  <a:lnTo>
                    <a:pt x="1142365" y="24765"/>
                  </a:lnTo>
                  <a:close/>
                  <a:moveTo>
                    <a:pt x="1007745" y="269240"/>
                  </a:moveTo>
                  <a:cubicBezTo>
                    <a:pt x="1020445" y="269240"/>
                    <a:pt x="1031240" y="266065"/>
                    <a:pt x="1041400" y="260350"/>
                  </a:cubicBezTo>
                  <a:cubicBezTo>
                    <a:pt x="1051561" y="254635"/>
                    <a:pt x="1059180" y="247015"/>
                    <a:pt x="1063625" y="238760"/>
                  </a:cubicBezTo>
                  <a:lnTo>
                    <a:pt x="1063625" y="205105"/>
                  </a:lnTo>
                  <a:lnTo>
                    <a:pt x="1023620" y="205105"/>
                  </a:lnTo>
                  <a:cubicBezTo>
                    <a:pt x="1008380" y="205105"/>
                    <a:pt x="996315" y="208915"/>
                    <a:pt x="987425" y="215900"/>
                  </a:cubicBezTo>
                  <a:cubicBezTo>
                    <a:pt x="978536" y="222885"/>
                    <a:pt x="974090" y="231775"/>
                    <a:pt x="974090" y="241935"/>
                  </a:cubicBezTo>
                  <a:cubicBezTo>
                    <a:pt x="974090" y="250825"/>
                    <a:pt x="976630" y="257810"/>
                    <a:pt x="982345" y="262255"/>
                  </a:cubicBezTo>
                  <a:cubicBezTo>
                    <a:pt x="988061" y="266700"/>
                    <a:pt x="996315" y="269240"/>
                    <a:pt x="1007745" y="269240"/>
                  </a:cubicBezTo>
                  <a:close/>
                  <a:moveTo>
                    <a:pt x="1067436" y="296545"/>
                  </a:moveTo>
                  <a:cubicBezTo>
                    <a:pt x="1066165" y="290830"/>
                    <a:pt x="1065530" y="285750"/>
                    <a:pt x="1064896" y="281305"/>
                  </a:cubicBezTo>
                  <a:cubicBezTo>
                    <a:pt x="1064261" y="276860"/>
                    <a:pt x="1063625" y="272415"/>
                    <a:pt x="1063625" y="267970"/>
                  </a:cubicBezTo>
                  <a:cubicBezTo>
                    <a:pt x="1056640" y="277495"/>
                    <a:pt x="1047115" y="285115"/>
                    <a:pt x="1036320" y="290830"/>
                  </a:cubicBezTo>
                  <a:cubicBezTo>
                    <a:pt x="1025525" y="297180"/>
                    <a:pt x="1014095" y="299720"/>
                    <a:pt x="1002030" y="300355"/>
                  </a:cubicBezTo>
                  <a:cubicBezTo>
                    <a:pt x="980440" y="300355"/>
                    <a:pt x="964565" y="295275"/>
                    <a:pt x="953136" y="284480"/>
                  </a:cubicBezTo>
                  <a:cubicBezTo>
                    <a:pt x="941705" y="274320"/>
                    <a:pt x="936625" y="259715"/>
                    <a:pt x="936625" y="240665"/>
                  </a:cubicBezTo>
                  <a:cubicBezTo>
                    <a:pt x="936625" y="220980"/>
                    <a:pt x="944245" y="206375"/>
                    <a:pt x="960120" y="195580"/>
                  </a:cubicBezTo>
                  <a:cubicBezTo>
                    <a:pt x="975995" y="184785"/>
                    <a:pt x="997586" y="179705"/>
                    <a:pt x="1024890" y="179705"/>
                  </a:cubicBezTo>
                  <a:lnTo>
                    <a:pt x="1063625" y="179705"/>
                  </a:lnTo>
                  <a:lnTo>
                    <a:pt x="1063625" y="155575"/>
                  </a:lnTo>
                  <a:cubicBezTo>
                    <a:pt x="1063625" y="143510"/>
                    <a:pt x="1059815" y="133985"/>
                    <a:pt x="1052196" y="127000"/>
                  </a:cubicBezTo>
                  <a:cubicBezTo>
                    <a:pt x="1044575" y="120015"/>
                    <a:pt x="1033780" y="116840"/>
                    <a:pt x="1020445" y="116840"/>
                  </a:cubicBezTo>
                  <a:cubicBezTo>
                    <a:pt x="1010920" y="116840"/>
                    <a:pt x="1002665" y="118110"/>
                    <a:pt x="995680" y="120650"/>
                  </a:cubicBezTo>
                  <a:cubicBezTo>
                    <a:pt x="988695" y="123190"/>
                    <a:pt x="982980" y="126365"/>
                    <a:pt x="978536" y="130810"/>
                  </a:cubicBezTo>
                  <a:lnTo>
                    <a:pt x="974725" y="152400"/>
                  </a:lnTo>
                  <a:lnTo>
                    <a:pt x="946150" y="152400"/>
                  </a:lnTo>
                  <a:lnTo>
                    <a:pt x="946150" y="112395"/>
                  </a:lnTo>
                  <a:cubicBezTo>
                    <a:pt x="955675" y="104775"/>
                    <a:pt x="967105" y="99060"/>
                    <a:pt x="979805" y="94615"/>
                  </a:cubicBezTo>
                  <a:cubicBezTo>
                    <a:pt x="993140" y="90170"/>
                    <a:pt x="1007745" y="87630"/>
                    <a:pt x="1022986" y="87630"/>
                  </a:cubicBezTo>
                  <a:cubicBezTo>
                    <a:pt x="1046480" y="87630"/>
                    <a:pt x="1064896" y="93345"/>
                    <a:pt x="1079500" y="105410"/>
                  </a:cubicBezTo>
                  <a:cubicBezTo>
                    <a:pt x="1094105" y="117475"/>
                    <a:pt x="1101090" y="133985"/>
                    <a:pt x="1101090" y="156210"/>
                  </a:cubicBezTo>
                  <a:lnTo>
                    <a:pt x="1101090" y="254635"/>
                  </a:lnTo>
                  <a:cubicBezTo>
                    <a:pt x="1101090" y="257175"/>
                    <a:pt x="1101090" y="259715"/>
                    <a:pt x="1101090" y="262255"/>
                  </a:cubicBezTo>
                  <a:cubicBezTo>
                    <a:pt x="1101090" y="264795"/>
                    <a:pt x="1101090" y="267335"/>
                    <a:pt x="1101725" y="269875"/>
                  </a:cubicBezTo>
                  <a:lnTo>
                    <a:pt x="1116965" y="271780"/>
                  </a:lnTo>
                  <a:lnTo>
                    <a:pt x="1116965" y="295910"/>
                  </a:lnTo>
                  <a:lnTo>
                    <a:pt x="1067436" y="295910"/>
                  </a:lnTo>
                  <a:close/>
                  <a:moveTo>
                    <a:pt x="751840" y="201930"/>
                  </a:moveTo>
                  <a:cubicBezTo>
                    <a:pt x="751840" y="222250"/>
                    <a:pt x="756286" y="238760"/>
                    <a:pt x="765175" y="251460"/>
                  </a:cubicBezTo>
                  <a:cubicBezTo>
                    <a:pt x="774065" y="264160"/>
                    <a:pt x="787400" y="270510"/>
                    <a:pt x="805180" y="270510"/>
                  </a:cubicBezTo>
                  <a:cubicBezTo>
                    <a:pt x="816611" y="270510"/>
                    <a:pt x="826136" y="267970"/>
                    <a:pt x="833120" y="262890"/>
                  </a:cubicBezTo>
                  <a:cubicBezTo>
                    <a:pt x="840740" y="257810"/>
                    <a:pt x="847090" y="250825"/>
                    <a:pt x="852170" y="241300"/>
                  </a:cubicBezTo>
                  <a:lnTo>
                    <a:pt x="852170" y="146685"/>
                  </a:lnTo>
                  <a:cubicBezTo>
                    <a:pt x="847090" y="137795"/>
                    <a:pt x="841375" y="130810"/>
                    <a:pt x="833120" y="125730"/>
                  </a:cubicBezTo>
                  <a:cubicBezTo>
                    <a:pt x="825500" y="120650"/>
                    <a:pt x="815975" y="118110"/>
                    <a:pt x="805180" y="118110"/>
                  </a:cubicBezTo>
                  <a:cubicBezTo>
                    <a:pt x="787400" y="118110"/>
                    <a:pt x="774065" y="125730"/>
                    <a:pt x="765175" y="140335"/>
                  </a:cubicBezTo>
                  <a:cubicBezTo>
                    <a:pt x="756286" y="154940"/>
                    <a:pt x="751840" y="174625"/>
                    <a:pt x="751840" y="197485"/>
                  </a:cubicBezTo>
                  <a:lnTo>
                    <a:pt x="751840" y="201930"/>
                  </a:lnTo>
                  <a:close/>
                  <a:moveTo>
                    <a:pt x="714375" y="197485"/>
                  </a:moveTo>
                  <a:cubicBezTo>
                    <a:pt x="714375" y="164465"/>
                    <a:pt x="721361" y="137795"/>
                    <a:pt x="735965" y="117475"/>
                  </a:cubicBezTo>
                  <a:cubicBezTo>
                    <a:pt x="750570" y="97155"/>
                    <a:pt x="770255" y="86995"/>
                    <a:pt x="795655" y="86995"/>
                  </a:cubicBezTo>
                  <a:cubicBezTo>
                    <a:pt x="808355" y="86995"/>
                    <a:pt x="819786" y="89535"/>
                    <a:pt x="829311" y="94615"/>
                  </a:cubicBezTo>
                  <a:cubicBezTo>
                    <a:pt x="838836" y="99695"/>
                    <a:pt x="847090" y="106680"/>
                    <a:pt x="854075" y="116840"/>
                  </a:cubicBezTo>
                  <a:lnTo>
                    <a:pt x="857250" y="90805"/>
                  </a:lnTo>
                  <a:lnTo>
                    <a:pt x="888365" y="90805"/>
                  </a:lnTo>
                  <a:lnTo>
                    <a:pt x="888365" y="293370"/>
                  </a:lnTo>
                  <a:cubicBezTo>
                    <a:pt x="888365" y="320040"/>
                    <a:pt x="880745" y="340995"/>
                    <a:pt x="866140" y="356235"/>
                  </a:cubicBezTo>
                  <a:cubicBezTo>
                    <a:pt x="851536" y="371475"/>
                    <a:pt x="830580" y="379095"/>
                    <a:pt x="803275" y="379095"/>
                  </a:cubicBezTo>
                  <a:cubicBezTo>
                    <a:pt x="793115" y="379095"/>
                    <a:pt x="782955" y="377825"/>
                    <a:pt x="770890" y="375285"/>
                  </a:cubicBezTo>
                  <a:cubicBezTo>
                    <a:pt x="759461" y="372745"/>
                    <a:pt x="749300" y="368935"/>
                    <a:pt x="740411" y="364490"/>
                  </a:cubicBezTo>
                  <a:lnTo>
                    <a:pt x="749936" y="335280"/>
                  </a:lnTo>
                  <a:cubicBezTo>
                    <a:pt x="756920" y="339090"/>
                    <a:pt x="765175" y="341630"/>
                    <a:pt x="774700" y="344170"/>
                  </a:cubicBezTo>
                  <a:cubicBezTo>
                    <a:pt x="784225" y="346710"/>
                    <a:pt x="793115" y="347980"/>
                    <a:pt x="802640" y="347980"/>
                  </a:cubicBezTo>
                  <a:cubicBezTo>
                    <a:pt x="819150" y="347980"/>
                    <a:pt x="831850" y="343535"/>
                    <a:pt x="839470" y="334010"/>
                  </a:cubicBezTo>
                  <a:cubicBezTo>
                    <a:pt x="847090" y="324485"/>
                    <a:pt x="850900" y="311150"/>
                    <a:pt x="850900" y="294005"/>
                  </a:cubicBezTo>
                  <a:lnTo>
                    <a:pt x="850900" y="274320"/>
                  </a:lnTo>
                  <a:cubicBezTo>
                    <a:pt x="843915" y="283210"/>
                    <a:pt x="836295" y="289560"/>
                    <a:pt x="826770" y="294005"/>
                  </a:cubicBezTo>
                  <a:cubicBezTo>
                    <a:pt x="817245" y="298450"/>
                    <a:pt x="806450" y="300355"/>
                    <a:pt x="794386" y="300355"/>
                  </a:cubicBezTo>
                  <a:cubicBezTo>
                    <a:pt x="768986" y="300355"/>
                    <a:pt x="749300" y="291465"/>
                    <a:pt x="735330" y="273050"/>
                  </a:cubicBezTo>
                  <a:cubicBezTo>
                    <a:pt x="720725" y="254635"/>
                    <a:pt x="713740" y="231140"/>
                    <a:pt x="713740" y="201295"/>
                  </a:cubicBezTo>
                  <a:lnTo>
                    <a:pt x="713740" y="197485"/>
                  </a:lnTo>
                  <a:close/>
                  <a:moveTo>
                    <a:pt x="461011" y="272415"/>
                  </a:moveTo>
                  <a:lnTo>
                    <a:pt x="492125" y="267335"/>
                  </a:lnTo>
                  <a:lnTo>
                    <a:pt x="492125" y="120650"/>
                  </a:lnTo>
                  <a:lnTo>
                    <a:pt x="461011" y="115570"/>
                  </a:lnTo>
                  <a:lnTo>
                    <a:pt x="461011" y="91440"/>
                  </a:lnTo>
                  <a:lnTo>
                    <a:pt x="525145" y="91440"/>
                  </a:lnTo>
                  <a:lnTo>
                    <a:pt x="527686" y="121920"/>
                  </a:lnTo>
                  <a:cubicBezTo>
                    <a:pt x="534670" y="111125"/>
                    <a:pt x="542925" y="102870"/>
                    <a:pt x="553086" y="96520"/>
                  </a:cubicBezTo>
                  <a:cubicBezTo>
                    <a:pt x="563245" y="90805"/>
                    <a:pt x="575311" y="87630"/>
                    <a:pt x="588011" y="87630"/>
                  </a:cubicBezTo>
                  <a:cubicBezTo>
                    <a:pt x="610236" y="87630"/>
                    <a:pt x="627380" y="93980"/>
                    <a:pt x="639445" y="107315"/>
                  </a:cubicBezTo>
                  <a:cubicBezTo>
                    <a:pt x="651511" y="120015"/>
                    <a:pt x="657861" y="140335"/>
                    <a:pt x="657861" y="167005"/>
                  </a:cubicBezTo>
                  <a:lnTo>
                    <a:pt x="657861" y="267335"/>
                  </a:lnTo>
                  <a:lnTo>
                    <a:pt x="688975" y="272415"/>
                  </a:lnTo>
                  <a:lnTo>
                    <a:pt x="688975" y="296545"/>
                  </a:lnTo>
                  <a:lnTo>
                    <a:pt x="589915" y="296545"/>
                  </a:lnTo>
                  <a:lnTo>
                    <a:pt x="589915" y="272415"/>
                  </a:lnTo>
                  <a:lnTo>
                    <a:pt x="621030" y="267335"/>
                  </a:lnTo>
                  <a:lnTo>
                    <a:pt x="621030" y="167640"/>
                  </a:lnTo>
                  <a:cubicBezTo>
                    <a:pt x="621030" y="149225"/>
                    <a:pt x="617220" y="136525"/>
                    <a:pt x="610236" y="128905"/>
                  </a:cubicBezTo>
                  <a:cubicBezTo>
                    <a:pt x="603250" y="121285"/>
                    <a:pt x="592455" y="117475"/>
                    <a:pt x="577850" y="117475"/>
                  </a:cubicBezTo>
                  <a:cubicBezTo>
                    <a:pt x="567055" y="117475"/>
                    <a:pt x="557530" y="120015"/>
                    <a:pt x="549275" y="125095"/>
                  </a:cubicBezTo>
                  <a:cubicBezTo>
                    <a:pt x="541020" y="130175"/>
                    <a:pt x="534670" y="137160"/>
                    <a:pt x="529590" y="146050"/>
                  </a:cubicBezTo>
                  <a:lnTo>
                    <a:pt x="529590" y="266700"/>
                  </a:lnTo>
                  <a:lnTo>
                    <a:pt x="560705" y="271780"/>
                  </a:lnTo>
                  <a:lnTo>
                    <a:pt x="560705" y="295910"/>
                  </a:lnTo>
                  <a:lnTo>
                    <a:pt x="461645" y="295910"/>
                  </a:lnTo>
                  <a:lnTo>
                    <a:pt x="461645" y="272415"/>
                  </a:lnTo>
                  <a:close/>
                  <a:moveTo>
                    <a:pt x="345440" y="116840"/>
                  </a:moveTo>
                  <a:cubicBezTo>
                    <a:pt x="332740" y="116840"/>
                    <a:pt x="322580" y="121920"/>
                    <a:pt x="313690" y="132715"/>
                  </a:cubicBezTo>
                  <a:cubicBezTo>
                    <a:pt x="304800" y="143510"/>
                    <a:pt x="299720" y="156210"/>
                    <a:pt x="297180" y="172720"/>
                  </a:cubicBezTo>
                  <a:lnTo>
                    <a:pt x="297815" y="173990"/>
                  </a:lnTo>
                  <a:lnTo>
                    <a:pt x="392430" y="173990"/>
                  </a:lnTo>
                  <a:lnTo>
                    <a:pt x="392430" y="168910"/>
                  </a:lnTo>
                  <a:cubicBezTo>
                    <a:pt x="392430" y="154305"/>
                    <a:pt x="388620" y="142240"/>
                    <a:pt x="380365" y="132080"/>
                  </a:cubicBezTo>
                  <a:cubicBezTo>
                    <a:pt x="372745" y="121920"/>
                    <a:pt x="361315" y="116840"/>
                    <a:pt x="345440" y="116840"/>
                  </a:cubicBezTo>
                  <a:close/>
                  <a:moveTo>
                    <a:pt x="351155" y="300355"/>
                  </a:moveTo>
                  <a:cubicBezTo>
                    <a:pt x="322580" y="300355"/>
                    <a:pt x="299720" y="290830"/>
                    <a:pt x="283211" y="271780"/>
                  </a:cubicBezTo>
                  <a:cubicBezTo>
                    <a:pt x="266065" y="252730"/>
                    <a:pt x="257811" y="227965"/>
                    <a:pt x="257811" y="198120"/>
                  </a:cubicBezTo>
                  <a:lnTo>
                    <a:pt x="257811" y="189865"/>
                  </a:lnTo>
                  <a:cubicBezTo>
                    <a:pt x="257811" y="160655"/>
                    <a:pt x="266700" y="136525"/>
                    <a:pt x="283845" y="116840"/>
                  </a:cubicBezTo>
                  <a:cubicBezTo>
                    <a:pt x="300990" y="97155"/>
                    <a:pt x="321945" y="87630"/>
                    <a:pt x="345440" y="87630"/>
                  </a:cubicBezTo>
                  <a:cubicBezTo>
                    <a:pt x="372745" y="87630"/>
                    <a:pt x="393700" y="95885"/>
                    <a:pt x="408305" y="112395"/>
                  </a:cubicBezTo>
                  <a:cubicBezTo>
                    <a:pt x="422275" y="128905"/>
                    <a:pt x="429895" y="151130"/>
                    <a:pt x="429895" y="179070"/>
                  </a:cubicBezTo>
                  <a:lnTo>
                    <a:pt x="429895" y="202565"/>
                  </a:lnTo>
                  <a:lnTo>
                    <a:pt x="297180" y="202565"/>
                  </a:lnTo>
                  <a:lnTo>
                    <a:pt x="296545" y="203200"/>
                  </a:lnTo>
                  <a:cubicBezTo>
                    <a:pt x="296545" y="222885"/>
                    <a:pt x="301625" y="239395"/>
                    <a:pt x="311786" y="252095"/>
                  </a:cubicBezTo>
                  <a:cubicBezTo>
                    <a:pt x="321311" y="264795"/>
                    <a:pt x="334645" y="271145"/>
                    <a:pt x="352425" y="271145"/>
                  </a:cubicBezTo>
                  <a:cubicBezTo>
                    <a:pt x="365125" y="271145"/>
                    <a:pt x="375920" y="269240"/>
                    <a:pt x="385445" y="266065"/>
                  </a:cubicBezTo>
                  <a:cubicBezTo>
                    <a:pt x="394970" y="262255"/>
                    <a:pt x="403225" y="257175"/>
                    <a:pt x="410211" y="251460"/>
                  </a:cubicBezTo>
                  <a:lnTo>
                    <a:pt x="424815" y="275590"/>
                  </a:lnTo>
                  <a:cubicBezTo>
                    <a:pt x="417195" y="282575"/>
                    <a:pt x="407670" y="288925"/>
                    <a:pt x="395605" y="293370"/>
                  </a:cubicBezTo>
                  <a:cubicBezTo>
                    <a:pt x="382905" y="297815"/>
                    <a:pt x="368300" y="300355"/>
                    <a:pt x="351155" y="300355"/>
                  </a:cubicBezTo>
                  <a:close/>
                  <a:moveTo>
                    <a:pt x="2881630" y="269240"/>
                  </a:moveTo>
                  <a:cubicBezTo>
                    <a:pt x="2894330" y="269240"/>
                    <a:pt x="2905125" y="266065"/>
                    <a:pt x="2915286" y="260350"/>
                  </a:cubicBezTo>
                  <a:cubicBezTo>
                    <a:pt x="2925446" y="254635"/>
                    <a:pt x="2933065" y="247015"/>
                    <a:pt x="2937511" y="238760"/>
                  </a:cubicBezTo>
                  <a:lnTo>
                    <a:pt x="2937511" y="205105"/>
                  </a:lnTo>
                  <a:lnTo>
                    <a:pt x="2897505" y="205105"/>
                  </a:lnTo>
                  <a:cubicBezTo>
                    <a:pt x="2882265" y="205105"/>
                    <a:pt x="2870200" y="208915"/>
                    <a:pt x="2861311" y="215900"/>
                  </a:cubicBezTo>
                  <a:cubicBezTo>
                    <a:pt x="2852421" y="222885"/>
                    <a:pt x="2847975" y="231775"/>
                    <a:pt x="2847975" y="241935"/>
                  </a:cubicBezTo>
                  <a:cubicBezTo>
                    <a:pt x="2847975" y="250825"/>
                    <a:pt x="2850515" y="257810"/>
                    <a:pt x="2856230" y="262255"/>
                  </a:cubicBezTo>
                  <a:cubicBezTo>
                    <a:pt x="2862580" y="266700"/>
                    <a:pt x="2870836" y="269240"/>
                    <a:pt x="2881630" y="269240"/>
                  </a:cubicBezTo>
                  <a:close/>
                  <a:moveTo>
                    <a:pt x="2941955" y="296545"/>
                  </a:moveTo>
                  <a:cubicBezTo>
                    <a:pt x="2940686" y="290830"/>
                    <a:pt x="2940050" y="285750"/>
                    <a:pt x="2939415" y="281305"/>
                  </a:cubicBezTo>
                  <a:cubicBezTo>
                    <a:pt x="2938780" y="276860"/>
                    <a:pt x="2938146" y="272415"/>
                    <a:pt x="2938146" y="267970"/>
                  </a:cubicBezTo>
                  <a:cubicBezTo>
                    <a:pt x="2931161" y="277495"/>
                    <a:pt x="2921636" y="285115"/>
                    <a:pt x="2910840" y="290830"/>
                  </a:cubicBezTo>
                  <a:cubicBezTo>
                    <a:pt x="2900046" y="297180"/>
                    <a:pt x="2888615" y="299720"/>
                    <a:pt x="2876550" y="300355"/>
                  </a:cubicBezTo>
                  <a:cubicBezTo>
                    <a:pt x="2854961" y="300355"/>
                    <a:pt x="2839086" y="295275"/>
                    <a:pt x="2827655" y="284480"/>
                  </a:cubicBezTo>
                  <a:cubicBezTo>
                    <a:pt x="2816225" y="274320"/>
                    <a:pt x="2811146" y="259715"/>
                    <a:pt x="2811146" y="240665"/>
                  </a:cubicBezTo>
                  <a:cubicBezTo>
                    <a:pt x="2811146" y="220980"/>
                    <a:pt x="2818765" y="206375"/>
                    <a:pt x="2834640" y="195580"/>
                  </a:cubicBezTo>
                  <a:cubicBezTo>
                    <a:pt x="2850515" y="184785"/>
                    <a:pt x="2872105" y="179705"/>
                    <a:pt x="2899411" y="179705"/>
                  </a:cubicBezTo>
                  <a:lnTo>
                    <a:pt x="2938146" y="179705"/>
                  </a:lnTo>
                  <a:lnTo>
                    <a:pt x="2938146" y="155575"/>
                  </a:lnTo>
                  <a:cubicBezTo>
                    <a:pt x="2938146" y="143510"/>
                    <a:pt x="2934336" y="133985"/>
                    <a:pt x="2926715" y="127000"/>
                  </a:cubicBezTo>
                  <a:cubicBezTo>
                    <a:pt x="2919096" y="120015"/>
                    <a:pt x="2908300" y="116840"/>
                    <a:pt x="2894965" y="116840"/>
                  </a:cubicBezTo>
                  <a:cubicBezTo>
                    <a:pt x="2885440" y="116840"/>
                    <a:pt x="2877186" y="118110"/>
                    <a:pt x="2870200" y="120650"/>
                  </a:cubicBezTo>
                  <a:cubicBezTo>
                    <a:pt x="2863215" y="123190"/>
                    <a:pt x="2857500" y="126365"/>
                    <a:pt x="2853055" y="130810"/>
                  </a:cubicBezTo>
                  <a:lnTo>
                    <a:pt x="2849246" y="152400"/>
                  </a:lnTo>
                  <a:lnTo>
                    <a:pt x="2820671" y="152400"/>
                  </a:lnTo>
                  <a:lnTo>
                    <a:pt x="2820671" y="112395"/>
                  </a:lnTo>
                  <a:cubicBezTo>
                    <a:pt x="2830196" y="104775"/>
                    <a:pt x="2841625" y="99060"/>
                    <a:pt x="2854325" y="94615"/>
                  </a:cubicBezTo>
                  <a:cubicBezTo>
                    <a:pt x="2867661" y="90170"/>
                    <a:pt x="2882265" y="87630"/>
                    <a:pt x="2897505" y="87630"/>
                  </a:cubicBezTo>
                  <a:cubicBezTo>
                    <a:pt x="2921000" y="87630"/>
                    <a:pt x="2939415" y="93345"/>
                    <a:pt x="2954021" y="105410"/>
                  </a:cubicBezTo>
                  <a:cubicBezTo>
                    <a:pt x="2968625" y="117475"/>
                    <a:pt x="2975611" y="133985"/>
                    <a:pt x="2975611" y="156210"/>
                  </a:cubicBezTo>
                  <a:lnTo>
                    <a:pt x="2975611" y="254635"/>
                  </a:lnTo>
                  <a:cubicBezTo>
                    <a:pt x="2975611" y="257175"/>
                    <a:pt x="2975611" y="259715"/>
                    <a:pt x="2975611" y="262255"/>
                  </a:cubicBezTo>
                  <a:cubicBezTo>
                    <a:pt x="2975611" y="264795"/>
                    <a:pt x="2975611" y="267335"/>
                    <a:pt x="2976246" y="269875"/>
                  </a:cubicBezTo>
                  <a:lnTo>
                    <a:pt x="2991486" y="271780"/>
                  </a:lnTo>
                  <a:lnTo>
                    <a:pt x="2991486" y="295910"/>
                  </a:lnTo>
                  <a:lnTo>
                    <a:pt x="2941955" y="295910"/>
                  </a:lnTo>
                  <a:close/>
                  <a:moveTo>
                    <a:pt x="2748915" y="38735"/>
                  </a:moveTo>
                  <a:lnTo>
                    <a:pt x="2711450" y="38735"/>
                  </a:lnTo>
                  <a:lnTo>
                    <a:pt x="2711450" y="635"/>
                  </a:lnTo>
                  <a:lnTo>
                    <a:pt x="2748915" y="635"/>
                  </a:lnTo>
                  <a:lnTo>
                    <a:pt x="2748915" y="38735"/>
                  </a:lnTo>
                  <a:close/>
                  <a:moveTo>
                    <a:pt x="2680971" y="272415"/>
                  </a:moveTo>
                  <a:lnTo>
                    <a:pt x="2712086" y="267335"/>
                  </a:lnTo>
                  <a:lnTo>
                    <a:pt x="2712086" y="120650"/>
                  </a:lnTo>
                  <a:lnTo>
                    <a:pt x="2680971" y="115570"/>
                  </a:lnTo>
                  <a:lnTo>
                    <a:pt x="2680971" y="91440"/>
                  </a:lnTo>
                  <a:lnTo>
                    <a:pt x="2748915" y="91440"/>
                  </a:lnTo>
                  <a:lnTo>
                    <a:pt x="2748915" y="267335"/>
                  </a:lnTo>
                  <a:lnTo>
                    <a:pt x="2780030" y="272415"/>
                  </a:lnTo>
                  <a:lnTo>
                    <a:pt x="2780030" y="296545"/>
                  </a:lnTo>
                  <a:lnTo>
                    <a:pt x="2680971" y="296545"/>
                  </a:lnTo>
                  <a:lnTo>
                    <a:pt x="2680971" y="272415"/>
                  </a:lnTo>
                  <a:close/>
                  <a:moveTo>
                    <a:pt x="2485390" y="201930"/>
                  </a:moveTo>
                  <a:cubicBezTo>
                    <a:pt x="2485390" y="222250"/>
                    <a:pt x="2489836" y="238760"/>
                    <a:pt x="2498090" y="251460"/>
                  </a:cubicBezTo>
                  <a:cubicBezTo>
                    <a:pt x="2506346" y="264160"/>
                    <a:pt x="2519680" y="270510"/>
                    <a:pt x="2537461" y="270510"/>
                  </a:cubicBezTo>
                  <a:cubicBezTo>
                    <a:pt x="2548255" y="270510"/>
                    <a:pt x="2557780" y="267970"/>
                    <a:pt x="2565400" y="262890"/>
                  </a:cubicBezTo>
                  <a:cubicBezTo>
                    <a:pt x="2573021" y="257810"/>
                    <a:pt x="2579371" y="250825"/>
                    <a:pt x="2584450" y="241300"/>
                  </a:cubicBezTo>
                  <a:lnTo>
                    <a:pt x="2584450" y="146050"/>
                  </a:lnTo>
                  <a:cubicBezTo>
                    <a:pt x="2579371" y="137160"/>
                    <a:pt x="2573655" y="130810"/>
                    <a:pt x="2565400" y="125730"/>
                  </a:cubicBezTo>
                  <a:cubicBezTo>
                    <a:pt x="2557780" y="120650"/>
                    <a:pt x="2548255" y="118110"/>
                    <a:pt x="2537461" y="118110"/>
                  </a:cubicBezTo>
                  <a:cubicBezTo>
                    <a:pt x="2519680" y="118110"/>
                    <a:pt x="2506346" y="125730"/>
                    <a:pt x="2498090" y="140335"/>
                  </a:cubicBezTo>
                  <a:cubicBezTo>
                    <a:pt x="2489836" y="154940"/>
                    <a:pt x="2485390" y="173990"/>
                    <a:pt x="2485390" y="198120"/>
                  </a:cubicBezTo>
                  <a:lnTo>
                    <a:pt x="2485390" y="201930"/>
                  </a:lnTo>
                  <a:close/>
                  <a:moveTo>
                    <a:pt x="2585721" y="271780"/>
                  </a:moveTo>
                  <a:cubicBezTo>
                    <a:pt x="2578736" y="281305"/>
                    <a:pt x="2570480" y="288290"/>
                    <a:pt x="2560955" y="292735"/>
                  </a:cubicBezTo>
                  <a:cubicBezTo>
                    <a:pt x="2551430" y="297815"/>
                    <a:pt x="2540000" y="299720"/>
                    <a:pt x="2527300" y="299720"/>
                  </a:cubicBezTo>
                  <a:cubicBezTo>
                    <a:pt x="2502536" y="299720"/>
                    <a:pt x="2482850" y="290830"/>
                    <a:pt x="2468880" y="272415"/>
                  </a:cubicBezTo>
                  <a:cubicBezTo>
                    <a:pt x="2454911" y="254635"/>
                    <a:pt x="2447925" y="230505"/>
                    <a:pt x="2447925" y="200660"/>
                  </a:cubicBezTo>
                  <a:lnTo>
                    <a:pt x="2447925" y="196850"/>
                  </a:lnTo>
                  <a:cubicBezTo>
                    <a:pt x="2447925" y="163830"/>
                    <a:pt x="2454911" y="137160"/>
                    <a:pt x="2468880" y="116840"/>
                  </a:cubicBezTo>
                  <a:cubicBezTo>
                    <a:pt x="2482850" y="96520"/>
                    <a:pt x="2502536" y="86360"/>
                    <a:pt x="2527936" y="86360"/>
                  </a:cubicBezTo>
                  <a:cubicBezTo>
                    <a:pt x="2540000" y="86360"/>
                    <a:pt x="2550796" y="88900"/>
                    <a:pt x="2560321" y="93345"/>
                  </a:cubicBezTo>
                  <a:cubicBezTo>
                    <a:pt x="2569846" y="97790"/>
                    <a:pt x="2577465" y="104140"/>
                    <a:pt x="2583815" y="113030"/>
                  </a:cubicBezTo>
                  <a:lnTo>
                    <a:pt x="2583815" y="29210"/>
                  </a:lnTo>
                  <a:lnTo>
                    <a:pt x="2552700" y="24130"/>
                  </a:lnTo>
                  <a:lnTo>
                    <a:pt x="2552700" y="0"/>
                  </a:lnTo>
                  <a:lnTo>
                    <a:pt x="2583815" y="0"/>
                  </a:lnTo>
                  <a:lnTo>
                    <a:pt x="2621280" y="0"/>
                  </a:lnTo>
                  <a:lnTo>
                    <a:pt x="2621280" y="266065"/>
                  </a:lnTo>
                  <a:lnTo>
                    <a:pt x="2652396" y="271145"/>
                  </a:lnTo>
                  <a:lnTo>
                    <a:pt x="2652396" y="295275"/>
                  </a:lnTo>
                  <a:lnTo>
                    <a:pt x="2588896" y="295275"/>
                  </a:lnTo>
                  <a:lnTo>
                    <a:pt x="2585721" y="271780"/>
                  </a:lnTo>
                  <a:close/>
                  <a:moveTo>
                    <a:pt x="2194561" y="272415"/>
                  </a:moveTo>
                  <a:lnTo>
                    <a:pt x="2225675" y="267335"/>
                  </a:lnTo>
                  <a:lnTo>
                    <a:pt x="2225675" y="120650"/>
                  </a:lnTo>
                  <a:lnTo>
                    <a:pt x="2194561" y="115570"/>
                  </a:lnTo>
                  <a:lnTo>
                    <a:pt x="2194561" y="91440"/>
                  </a:lnTo>
                  <a:lnTo>
                    <a:pt x="2258696" y="91440"/>
                  </a:lnTo>
                  <a:lnTo>
                    <a:pt x="2261236" y="121920"/>
                  </a:lnTo>
                  <a:cubicBezTo>
                    <a:pt x="2268221" y="111125"/>
                    <a:pt x="2276475" y="102870"/>
                    <a:pt x="2286636" y="96520"/>
                  </a:cubicBezTo>
                  <a:cubicBezTo>
                    <a:pt x="2296796" y="90805"/>
                    <a:pt x="2308861" y="87630"/>
                    <a:pt x="2321561" y="87630"/>
                  </a:cubicBezTo>
                  <a:cubicBezTo>
                    <a:pt x="2343786" y="87630"/>
                    <a:pt x="2360930" y="93980"/>
                    <a:pt x="2372996" y="107315"/>
                  </a:cubicBezTo>
                  <a:cubicBezTo>
                    <a:pt x="2385061" y="120015"/>
                    <a:pt x="2391411" y="140335"/>
                    <a:pt x="2391411" y="167005"/>
                  </a:cubicBezTo>
                  <a:lnTo>
                    <a:pt x="2391411" y="267335"/>
                  </a:lnTo>
                  <a:lnTo>
                    <a:pt x="2422525" y="272415"/>
                  </a:lnTo>
                  <a:lnTo>
                    <a:pt x="2422525" y="296545"/>
                  </a:lnTo>
                  <a:lnTo>
                    <a:pt x="2323465" y="296545"/>
                  </a:lnTo>
                  <a:lnTo>
                    <a:pt x="2323465" y="272415"/>
                  </a:lnTo>
                  <a:lnTo>
                    <a:pt x="2354580" y="267335"/>
                  </a:lnTo>
                  <a:lnTo>
                    <a:pt x="2354580" y="167640"/>
                  </a:lnTo>
                  <a:cubicBezTo>
                    <a:pt x="2354580" y="149225"/>
                    <a:pt x="2350771" y="136525"/>
                    <a:pt x="2343786" y="128905"/>
                  </a:cubicBezTo>
                  <a:cubicBezTo>
                    <a:pt x="2336800" y="121285"/>
                    <a:pt x="2326005" y="117475"/>
                    <a:pt x="2311400" y="117475"/>
                  </a:cubicBezTo>
                  <a:cubicBezTo>
                    <a:pt x="2300605" y="117475"/>
                    <a:pt x="2291080" y="120015"/>
                    <a:pt x="2282825" y="125095"/>
                  </a:cubicBezTo>
                  <a:cubicBezTo>
                    <a:pt x="2274571" y="130175"/>
                    <a:pt x="2268221" y="137160"/>
                    <a:pt x="2263140" y="146050"/>
                  </a:cubicBezTo>
                  <a:lnTo>
                    <a:pt x="2263140" y="266700"/>
                  </a:lnTo>
                  <a:lnTo>
                    <a:pt x="2294255" y="271780"/>
                  </a:lnTo>
                  <a:lnTo>
                    <a:pt x="2294255" y="295910"/>
                  </a:lnTo>
                  <a:lnTo>
                    <a:pt x="2195196" y="295910"/>
                  </a:lnTo>
                  <a:lnTo>
                    <a:pt x="2195196" y="272415"/>
                  </a:lnTo>
                  <a:close/>
                  <a:moveTo>
                    <a:pt x="2071371" y="44450"/>
                  </a:moveTo>
                  <a:lnTo>
                    <a:pt x="2071371" y="20320"/>
                  </a:lnTo>
                  <a:lnTo>
                    <a:pt x="2170430" y="20320"/>
                  </a:lnTo>
                  <a:lnTo>
                    <a:pt x="2170430" y="44450"/>
                  </a:lnTo>
                  <a:lnTo>
                    <a:pt x="2139315" y="49530"/>
                  </a:lnTo>
                  <a:lnTo>
                    <a:pt x="2139315" y="266700"/>
                  </a:lnTo>
                  <a:lnTo>
                    <a:pt x="2170430" y="271780"/>
                  </a:lnTo>
                  <a:lnTo>
                    <a:pt x="2170430" y="295910"/>
                  </a:lnTo>
                  <a:lnTo>
                    <a:pt x="2071371" y="295910"/>
                  </a:lnTo>
                  <a:lnTo>
                    <a:pt x="2071371" y="272415"/>
                  </a:lnTo>
                  <a:lnTo>
                    <a:pt x="2102486" y="267335"/>
                  </a:lnTo>
                  <a:lnTo>
                    <a:pt x="2102486" y="50165"/>
                  </a:lnTo>
                  <a:lnTo>
                    <a:pt x="2071371" y="44450"/>
                  </a:lnTo>
                  <a:close/>
                  <a:moveTo>
                    <a:pt x="1944371" y="282575"/>
                  </a:moveTo>
                  <a:cubicBezTo>
                    <a:pt x="1944371" y="294640"/>
                    <a:pt x="1941196" y="307975"/>
                    <a:pt x="1934846" y="321310"/>
                  </a:cubicBezTo>
                  <a:cubicBezTo>
                    <a:pt x="1928496" y="334645"/>
                    <a:pt x="1920240" y="346075"/>
                    <a:pt x="1910080" y="354965"/>
                  </a:cubicBezTo>
                  <a:lnTo>
                    <a:pt x="1889125" y="340995"/>
                  </a:lnTo>
                  <a:cubicBezTo>
                    <a:pt x="1894840" y="332105"/>
                    <a:pt x="1899286" y="322580"/>
                    <a:pt x="1902461" y="313055"/>
                  </a:cubicBezTo>
                  <a:cubicBezTo>
                    <a:pt x="1905636" y="303530"/>
                    <a:pt x="1906905" y="293370"/>
                    <a:pt x="1906905" y="283210"/>
                  </a:cubicBezTo>
                  <a:lnTo>
                    <a:pt x="1906905" y="254635"/>
                  </a:lnTo>
                  <a:lnTo>
                    <a:pt x="1944371" y="254635"/>
                  </a:lnTo>
                  <a:lnTo>
                    <a:pt x="1944371" y="282575"/>
                  </a:lnTo>
                  <a:close/>
                  <a:moveTo>
                    <a:pt x="67945" y="137795"/>
                  </a:moveTo>
                  <a:lnTo>
                    <a:pt x="130175" y="137795"/>
                  </a:lnTo>
                  <a:cubicBezTo>
                    <a:pt x="143511" y="137160"/>
                    <a:pt x="154305" y="133350"/>
                    <a:pt x="162561" y="125730"/>
                  </a:cubicBezTo>
                  <a:cubicBezTo>
                    <a:pt x="170815" y="118110"/>
                    <a:pt x="175261" y="107950"/>
                    <a:pt x="175261" y="93980"/>
                  </a:cubicBezTo>
                  <a:cubicBezTo>
                    <a:pt x="175261" y="78740"/>
                    <a:pt x="170815" y="67945"/>
                    <a:pt x="161290" y="60325"/>
                  </a:cubicBezTo>
                  <a:cubicBezTo>
                    <a:pt x="151765" y="52705"/>
                    <a:pt x="138430" y="49530"/>
                    <a:pt x="120650" y="49530"/>
                  </a:cubicBezTo>
                  <a:lnTo>
                    <a:pt x="67945" y="49530"/>
                  </a:lnTo>
                  <a:lnTo>
                    <a:pt x="67945" y="137795"/>
                  </a:lnTo>
                  <a:close/>
                  <a:moveTo>
                    <a:pt x="67945" y="167005"/>
                  </a:moveTo>
                  <a:lnTo>
                    <a:pt x="67945" y="267335"/>
                  </a:lnTo>
                  <a:lnTo>
                    <a:pt x="132080" y="267335"/>
                  </a:lnTo>
                  <a:cubicBezTo>
                    <a:pt x="149225" y="267335"/>
                    <a:pt x="162561" y="262890"/>
                    <a:pt x="172086" y="254635"/>
                  </a:cubicBezTo>
                  <a:cubicBezTo>
                    <a:pt x="181611" y="246380"/>
                    <a:pt x="186055" y="234315"/>
                    <a:pt x="186055" y="219075"/>
                  </a:cubicBezTo>
                  <a:cubicBezTo>
                    <a:pt x="186055" y="203200"/>
                    <a:pt x="182245" y="189865"/>
                    <a:pt x="173990" y="180975"/>
                  </a:cubicBezTo>
                  <a:cubicBezTo>
                    <a:pt x="166370" y="171450"/>
                    <a:pt x="154305" y="167005"/>
                    <a:pt x="137795" y="167005"/>
                  </a:cubicBezTo>
                  <a:lnTo>
                    <a:pt x="67945" y="167005"/>
                  </a:lnTo>
                  <a:close/>
                  <a:moveTo>
                    <a:pt x="120650" y="20320"/>
                  </a:moveTo>
                  <a:cubicBezTo>
                    <a:pt x="149225" y="20320"/>
                    <a:pt x="172086" y="26670"/>
                    <a:pt x="187961" y="38735"/>
                  </a:cubicBezTo>
                  <a:cubicBezTo>
                    <a:pt x="204470" y="51435"/>
                    <a:pt x="212090" y="69850"/>
                    <a:pt x="212090" y="94615"/>
                  </a:cubicBezTo>
                  <a:cubicBezTo>
                    <a:pt x="212090" y="106680"/>
                    <a:pt x="208280" y="118110"/>
                    <a:pt x="200661" y="127635"/>
                  </a:cubicBezTo>
                  <a:cubicBezTo>
                    <a:pt x="193040" y="137160"/>
                    <a:pt x="182880" y="144145"/>
                    <a:pt x="170180" y="149225"/>
                  </a:cubicBezTo>
                  <a:cubicBezTo>
                    <a:pt x="186690" y="153035"/>
                    <a:pt x="200025" y="160655"/>
                    <a:pt x="209550" y="173355"/>
                  </a:cubicBezTo>
                  <a:cubicBezTo>
                    <a:pt x="219075" y="186055"/>
                    <a:pt x="224155" y="200660"/>
                    <a:pt x="224155" y="217805"/>
                  </a:cubicBezTo>
                  <a:cubicBezTo>
                    <a:pt x="224155" y="243205"/>
                    <a:pt x="215900" y="262255"/>
                    <a:pt x="199390" y="275590"/>
                  </a:cubicBezTo>
                  <a:cubicBezTo>
                    <a:pt x="182880" y="288925"/>
                    <a:pt x="160655" y="295275"/>
                    <a:pt x="132715" y="295275"/>
                  </a:cubicBezTo>
                  <a:lnTo>
                    <a:pt x="0" y="295275"/>
                  </a:lnTo>
                  <a:lnTo>
                    <a:pt x="0" y="272415"/>
                  </a:lnTo>
                  <a:lnTo>
                    <a:pt x="31115" y="267335"/>
                  </a:lnTo>
                  <a:lnTo>
                    <a:pt x="31115" y="50165"/>
                  </a:lnTo>
                  <a:lnTo>
                    <a:pt x="0" y="45085"/>
                  </a:lnTo>
                  <a:lnTo>
                    <a:pt x="0" y="20955"/>
                  </a:lnTo>
                  <a:lnTo>
                    <a:pt x="31115" y="20955"/>
                  </a:lnTo>
                  <a:lnTo>
                    <a:pt x="120650" y="20955"/>
                  </a:lnTo>
                  <a:close/>
                </a:path>
              </a:pathLst>
            </a:custGeom>
            <a:grpFill/>
            <a:ln w="6350" cap="flat">
              <a:noFill/>
              <a:prstDash val="solid"/>
              <a:miter/>
            </a:ln>
          </p:spPr>
          <p:txBody>
            <a:bodyPr rtlCol="0" anchor="ctr"/>
            <a:lstStyle/>
            <a:p>
              <a:endParaRPr lang="en-IN"/>
            </a:p>
          </p:txBody>
        </p:sp>
        <p:sp>
          <p:nvSpPr>
            <p:cNvPr id="5" name="Freeform: Shape 265">
              <a:extLst>
                <a:ext uri="{FF2B5EF4-FFF2-40B4-BE49-F238E27FC236}">
                  <a16:creationId xmlns:a16="http://schemas.microsoft.com/office/drawing/2014/main" id="{AD1C74AB-6F7D-F453-7EE7-1A3843809192}"/>
                </a:ext>
              </a:extLst>
            </p:cNvPr>
            <p:cNvSpPr/>
            <p:nvPr/>
          </p:nvSpPr>
          <p:spPr>
            <a:xfrm>
              <a:off x="1355725" y="2265679"/>
              <a:ext cx="705485" cy="617220"/>
            </a:xfrm>
            <a:custGeom>
              <a:avLst/>
              <a:gdLst>
                <a:gd name="connsiteX0" fmla="*/ 0 w 705485"/>
                <a:gd name="connsiteY0" fmla="*/ 308610 h 617220"/>
                <a:gd name="connsiteX1" fmla="*/ 308610 w 705485"/>
                <a:gd name="connsiteY1" fmla="*/ 617220 h 617220"/>
                <a:gd name="connsiteX2" fmla="*/ 705485 w 705485"/>
                <a:gd name="connsiteY2" fmla="*/ 220980 h 617220"/>
                <a:gd name="connsiteX3" fmla="*/ 617220 w 705485"/>
                <a:gd name="connsiteY3" fmla="*/ 132715 h 617220"/>
                <a:gd name="connsiteX4" fmla="*/ 308610 w 705485"/>
                <a:gd name="connsiteY4" fmla="*/ 440690 h 617220"/>
                <a:gd name="connsiteX5" fmla="*/ 176530 w 705485"/>
                <a:gd name="connsiteY5" fmla="*/ 308610 h 617220"/>
                <a:gd name="connsiteX6" fmla="*/ 308610 w 705485"/>
                <a:gd name="connsiteY6" fmla="*/ 176530 h 617220"/>
                <a:gd name="connsiteX7" fmla="*/ 396875 w 705485"/>
                <a:gd name="connsiteY7" fmla="*/ 264795 h 617220"/>
                <a:gd name="connsiteX8" fmla="*/ 484505 w 705485"/>
                <a:gd name="connsiteY8" fmla="*/ 176530 h 617220"/>
                <a:gd name="connsiteX9" fmla="*/ 308610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0" y="308610"/>
                  </a:moveTo>
                  <a:lnTo>
                    <a:pt x="308610" y="617220"/>
                  </a:lnTo>
                  <a:lnTo>
                    <a:pt x="705485" y="220980"/>
                  </a:lnTo>
                  <a:lnTo>
                    <a:pt x="617220" y="132715"/>
                  </a:lnTo>
                  <a:lnTo>
                    <a:pt x="308610" y="440690"/>
                  </a:lnTo>
                  <a:lnTo>
                    <a:pt x="176530" y="308610"/>
                  </a:lnTo>
                  <a:lnTo>
                    <a:pt x="308610" y="176530"/>
                  </a:lnTo>
                  <a:lnTo>
                    <a:pt x="396875" y="264795"/>
                  </a:lnTo>
                  <a:lnTo>
                    <a:pt x="484505" y="176530"/>
                  </a:lnTo>
                  <a:lnTo>
                    <a:pt x="308610" y="0"/>
                  </a:lnTo>
                  <a:close/>
                </a:path>
              </a:pathLst>
            </a:custGeom>
            <a:grpFill/>
            <a:ln w="6350" cap="flat">
              <a:noFill/>
              <a:prstDash val="solid"/>
              <a:miter/>
            </a:ln>
          </p:spPr>
          <p:txBody>
            <a:bodyPr rtlCol="0" anchor="ctr"/>
            <a:lstStyle/>
            <a:p>
              <a:endParaRPr lang="en-IN"/>
            </a:p>
          </p:txBody>
        </p:sp>
        <p:sp>
          <p:nvSpPr>
            <p:cNvPr id="6" name="Freeform: Shape 266">
              <a:extLst>
                <a:ext uri="{FF2B5EF4-FFF2-40B4-BE49-F238E27FC236}">
                  <a16:creationId xmlns:a16="http://schemas.microsoft.com/office/drawing/2014/main" id="{5D70B9BA-674B-1F02-DFE3-4C1B81DB4219}"/>
                </a:ext>
              </a:extLst>
            </p:cNvPr>
            <p:cNvSpPr/>
            <p:nvPr/>
          </p:nvSpPr>
          <p:spPr>
            <a:xfrm>
              <a:off x="2589529" y="2266314"/>
              <a:ext cx="705485" cy="617220"/>
            </a:xfrm>
            <a:custGeom>
              <a:avLst/>
              <a:gdLst>
                <a:gd name="connsiteX0" fmla="*/ 705485 w 705485"/>
                <a:gd name="connsiteY0" fmla="*/ 308610 h 617220"/>
                <a:gd name="connsiteX1" fmla="*/ 396875 w 705485"/>
                <a:gd name="connsiteY1" fmla="*/ 617220 h 617220"/>
                <a:gd name="connsiteX2" fmla="*/ 220345 w 705485"/>
                <a:gd name="connsiteY2" fmla="*/ 440690 h 617220"/>
                <a:gd name="connsiteX3" fmla="*/ 308610 w 705485"/>
                <a:gd name="connsiteY3" fmla="*/ 352425 h 617220"/>
                <a:gd name="connsiteX4" fmla="*/ 396875 w 705485"/>
                <a:gd name="connsiteY4" fmla="*/ 440690 h 617220"/>
                <a:gd name="connsiteX5" fmla="*/ 528955 w 705485"/>
                <a:gd name="connsiteY5" fmla="*/ 308610 h 617220"/>
                <a:gd name="connsiteX6" fmla="*/ 396875 w 705485"/>
                <a:gd name="connsiteY6" fmla="*/ 176530 h 617220"/>
                <a:gd name="connsiteX7" fmla="*/ 88265 w 705485"/>
                <a:gd name="connsiteY7" fmla="*/ 485140 h 617220"/>
                <a:gd name="connsiteX8" fmla="*/ 0 w 705485"/>
                <a:gd name="connsiteY8" fmla="*/ 396875 h 617220"/>
                <a:gd name="connsiteX9" fmla="*/ 396875 w 705485"/>
                <a:gd name="connsiteY9"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485" h="617220">
                  <a:moveTo>
                    <a:pt x="705485" y="308610"/>
                  </a:moveTo>
                  <a:lnTo>
                    <a:pt x="396875" y="617220"/>
                  </a:lnTo>
                  <a:lnTo>
                    <a:pt x="220345" y="440690"/>
                  </a:lnTo>
                  <a:lnTo>
                    <a:pt x="308610" y="352425"/>
                  </a:lnTo>
                  <a:lnTo>
                    <a:pt x="396875" y="440690"/>
                  </a:lnTo>
                  <a:lnTo>
                    <a:pt x="528955" y="308610"/>
                  </a:lnTo>
                  <a:lnTo>
                    <a:pt x="396875" y="176530"/>
                  </a:lnTo>
                  <a:lnTo>
                    <a:pt x="88265" y="485140"/>
                  </a:lnTo>
                  <a:lnTo>
                    <a:pt x="0" y="396875"/>
                  </a:lnTo>
                  <a:lnTo>
                    <a:pt x="396875" y="0"/>
                  </a:lnTo>
                  <a:close/>
                </a:path>
              </a:pathLst>
            </a:custGeom>
            <a:grpFill/>
            <a:ln w="6350" cap="flat">
              <a:noFill/>
              <a:prstDash val="solid"/>
              <a:miter/>
            </a:ln>
          </p:spPr>
          <p:txBody>
            <a:bodyPr rtlCol="0" anchor="ctr"/>
            <a:lstStyle/>
            <a:p>
              <a:endParaRPr lang="en-IN"/>
            </a:p>
          </p:txBody>
        </p:sp>
        <p:sp>
          <p:nvSpPr>
            <p:cNvPr id="7" name="Freeform: Shape 267">
              <a:extLst>
                <a:ext uri="{FF2B5EF4-FFF2-40B4-BE49-F238E27FC236}">
                  <a16:creationId xmlns:a16="http://schemas.microsoft.com/office/drawing/2014/main" id="{5842F193-3BF8-334E-108A-75ED960F9B2E}"/>
                </a:ext>
              </a:extLst>
            </p:cNvPr>
            <p:cNvSpPr/>
            <p:nvPr/>
          </p:nvSpPr>
          <p:spPr>
            <a:xfrm>
              <a:off x="1796414" y="1824989"/>
              <a:ext cx="485139" cy="705485"/>
            </a:xfrm>
            <a:custGeom>
              <a:avLst/>
              <a:gdLst>
                <a:gd name="connsiteX0" fmla="*/ 0 w 485139"/>
                <a:gd name="connsiteY0" fmla="*/ 308610 h 705485"/>
                <a:gd name="connsiteX1" fmla="*/ 308610 w 485139"/>
                <a:gd name="connsiteY1" fmla="*/ 0 h 705485"/>
                <a:gd name="connsiteX2" fmla="*/ 485140 w 485139"/>
                <a:gd name="connsiteY2" fmla="*/ 176530 h 705485"/>
                <a:gd name="connsiteX3" fmla="*/ 396875 w 485139"/>
                <a:gd name="connsiteY3" fmla="*/ 264795 h 705485"/>
                <a:gd name="connsiteX4" fmla="*/ 308610 w 485139"/>
                <a:gd name="connsiteY4" fmla="*/ 176530 h 705485"/>
                <a:gd name="connsiteX5" fmla="*/ 176530 w 485139"/>
                <a:gd name="connsiteY5" fmla="*/ 308610 h 705485"/>
                <a:gd name="connsiteX6" fmla="*/ 485140 w 485139"/>
                <a:gd name="connsiteY6" fmla="*/ 617220 h 705485"/>
                <a:gd name="connsiteX7" fmla="*/ 396875 w 485139"/>
                <a:gd name="connsiteY7" fmla="*/ 705485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5485">
                  <a:moveTo>
                    <a:pt x="0" y="308610"/>
                  </a:moveTo>
                  <a:lnTo>
                    <a:pt x="308610" y="0"/>
                  </a:lnTo>
                  <a:lnTo>
                    <a:pt x="485140" y="176530"/>
                  </a:lnTo>
                  <a:lnTo>
                    <a:pt x="396875" y="264795"/>
                  </a:lnTo>
                  <a:lnTo>
                    <a:pt x="308610" y="176530"/>
                  </a:lnTo>
                  <a:lnTo>
                    <a:pt x="176530" y="308610"/>
                  </a:lnTo>
                  <a:lnTo>
                    <a:pt x="485140" y="617220"/>
                  </a:lnTo>
                  <a:lnTo>
                    <a:pt x="396875" y="705485"/>
                  </a:lnTo>
                  <a:close/>
                </a:path>
              </a:pathLst>
            </a:custGeom>
            <a:grpFill/>
            <a:ln w="6350" cap="flat">
              <a:noFill/>
              <a:prstDash val="solid"/>
              <a:miter/>
            </a:ln>
          </p:spPr>
          <p:txBody>
            <a:bodyPr rtlCol="0" anchor="ctr"/>
            <a:lstStyle/>
            <a:p>
              <a:endParaRPr lang="en-IN"/>
            </a:p>
          </p:txBody>
        </p:sp>
        <p:sp>
          <p:nvSpPr>
            <p:cNvPr id="8" name="Freeform: Shape 268">
              <a:extLst>
                <a:ext uri="{FF2B5EF4-FFF2-40B4-BE49-F238E27FC236}">
                  <a16:creationId xmlns:a16="http://schemas.microsoft.com/office/drawing/2014/main" id="{532E13EE-3BB4-711A-AE06-0EAE12ACC947}"/>
                </a:ext>
              </a:extLst>
            </p:cNvPr>
            <p:cNvSpPr/>
            <p:nvPr/>
          </p:nvSpPr>
          <p:spPr>
            <a:xfrm>
              <a:off x="2369185" y="2618739"/>
              <a:ext cx="485139" cy="704850"/>
            </a:xfrm>
            <a:custGeom>
              <a:avLst/>
              <a:gdLst>
                <a:gd name="connsiteX0" fmla="*/ 485140 w 485139"/>
                <a:gd name="connsiteY0" fmla="*/ 396240 h 704850"/>
                <a:gd name="connsiteX1" fmla="*/ 176530 w 485139"/>
                <a:gd name="connsiteY1" fmla="*/ 704850 h 704850"/>
                <a:gd name="connsiteX2" fmla="*/ 0 w 485139"/>
                <a:gd name="connsiteY2" fmla="*/ 528320 h 704850"/>
                <a:gd name="connsiteX3" fmla="*/ 88265 w 485139"/>
                <a:gd name="connsiteY3" fmla="*/ 440690 h 704850"/>
                <a:gd name="connsiteX4" fmla="*/ 176530 w 485139"/>
                <a:gd name="connsiteY4" fmla="*/ 528320 h 704850"/>
                <a:gd name="connsiteX5" fmla="*/ 308610 w 485139"/>
                <a:gd name="connsiteY5" fmla="*/ 396240 h 704850"/>
                <a:gd name="connsiteX6" fmla="*/ 0 w 485139"/>
                <a:gd name="connsiteY6" fmla="*/ 87630 h 704850"/>
                <a:gd name="connsiteX7" fmla="*/ 88265 w 485139"/>
                <a:gd name="connsiteY7"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39" h="704850">
                  <a:moveTo>
                    <a:pt x="485140" y="396240"/>
                  </a:moveTo>
                  <a:lnTo>
                    <a:pt x="176530" y="704850"/>
                  </a:lnTo>
                  <a:lnTo>
                    <a:pt x="0" y="528320"/>
                  </a:lnTo>
                  <a:lnTo>
                    <a:pt x="88265" y="440690"/>
                  </a:lnTo>
                  <a:lnTo>
                    <a:pt x="176530" y="528320"/>
                  </a:lnTo>
                  <a:lnTo>
                    <a:pt x="308610" y="396240"/>
                  </a:lnTo>
                  <a:lnTo>
                    <a:pt x="0" y="87630"/>
                  </a:lnTo>
                  <a:lnTo>
                    <a:pt x="88265" y="0"/>
                  </a:lnTo>
                  <a:close/>
                </a:path>
              </a:pathLst>
            </a:custGeom>
            <a:grpFill/>
            <a:ln w="6350" cap="flat">
              <a:noFill/>
              <a:prstDash val="solid"/>
              <a:miter/>
            </a:ln>
          </p:spPr>
          <p:txBody>
            <a:bodyPr rtlCol="0" anchor="ctr"/>
            <a:lstStyle/>
            <a:p>
              <a:endParaRPr lang="en-IN"/>
            </a:p>
          </p:txBody>
        </p:sp>
        <p:sp>
          <p:nvSpPr>
            <p:cNvPr id="9" name="Freeform: Shape 269">
              <a:extLst>
                <a:ext uri="{FF2B5EF4-FFF2-40B4-BE49-F238E27FC236}">
                  <a16:creationId xmlns:a16="http://schemas.microsoft.com/office/drawing/2014/main" id="{03D5B9DC-53F4-FEBE-6654-0DDF8EA235F2}"/>
                </a:ext>
              </a:extLst>
            </p:cNvPr>
            <p:cNvSpPr/>
            <p:nvPr/>
          </p:nvSpPr>
          <p:spPr>
            <a:xfrm>
              <a:off x="2148839" y="1824989"/>
              <a:ext cx="705485" cy="705485"/>
            </a:xfrm>
            <a:custGeom>
              <a:avLst/>
              <a:gdLst>
                <a:gd name="connsiteX0" fmla="*/ 0 w 705485"/>
                <a:gd name="connsiteY0" fmla="*/ 396875 h 705485"/>
                <a:gd name="connsiteX1" fmla="*/ 88265 w 705485"/>
                <a:gd name="connsiteY1" fmla="*/ 485140 h 705485"/>
                <a:gd name="connsiteX2" fmla="*/ 176530 w 705485"/>
                <a:gd name="connsiteY2" fmla="*/ 396875 h 705485"/>
                <a:gd name="connsiteX3" fmla="*/ 485140 w 705485"/>
                <a:gd name="connsiteY3" fmla="*/ 705485 h 705485"/>
                <a:gd name="connsiteX4" fmla="*/ 572770 w 705485"/>
                <a:gd name="connsiteY4" fmla="*/ 617220 h 705485"/>
                <a:gd name="connsiteX5" fmla="*/ 264795 w 705485"/>
                <a:gd name="connsiteY5" fmla="*/ 308610 h 705485"/>
                <a:gd name="connsiteX6" fmla="*/ 396875 w 705485"/>
                <a:gd name="connsiteY6" fmla="*/ 176530 h 705485"/>
                <a:gd name="connsiteX7" fmla="*/ 528955 w 705485"/>
                <a:gd name="connsiteY7" fmla="*/ 308610 h 705485"/>
                <a:gd name="connsiteX8" fmla="*/ 440690 w 705485"/>
                <a:gd name="connsiteY8" fmla="*/ 396875 h 705485"/>
                <a:gd name="connsiteX9" fmla="*/ 528955 w 705485"/>
                <a:gd name="connsiteY9" fmla="*/ 485140 h 705485"/>
                <a:gd name="connsiteX10" fmla="*/ 705485 w 705485"/>
                <a:gd name="connsiteY10" fmla="*/ 308610 h 705485"/>
                <a:gd name="connsiteX11" fmla="*/ 396875 w 705485"/>
                <a:gd name="connsiteY11" fmla="*/ 0 h 7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5485">
                  <a:moveTo>
                    <a:pt x="0" y="396875"/>
                  </a:moveTo>
                  <a:lnTo>
                    <a:pt x="88265" y="485140"/>
                  </a:lnTo>
                  <a:lnTo>
                    <a:pt x="176530" y="396875"/>
                  </a:lnTo>
                  <a:lnTo>
                    <a:pt x="485140" y="705485"/>
                  </a:lnTo>
                  <a:lnTo>
                    <a:pt x="572770" y="617220"/>
                  </a:lnTo>
                  <a:lnTo>
                    <a:pt x="264795" y="308610"/>
                  </a:lnTo>
                  <a:lnTo>
                    <a:pt x="396875" y="176530"/>
                  </a:lnTo>
                  <a:lnTo>
                    <a:pt x="528955" y="308610"/>
                  </a:lnTo>
                  <a:lnTo>
                    <a:pt x="440690" y="396875"/>
                  </a:lnTo>
                  <a:lnTo>
                    <a:pt x="528955" y="485140"/>
                  </a:lnTo>
                  <a:lnTo>
                    <a:pt x="705485" y="308610"/>
                  </a:lnTo>
                  <a:lnTo>
                    <a:pt x="396875" y="0"/>
                  </a:lnTo>
                  <a:close/>
                </a:path>
              </a:pathLst>
            </a:custGeom>
            <a:grpFill/>
            <a:ln w="6350" cap="flat">
              <a:noFill/>
              <a:prstDash val="solid"/>
              <a:miter/>
            </a:ln>
          </p:spPr>
          <p:txBody>
            <a:bodyPr rtlCol="0" anchor="ctr"/>
            <a:lstStyle/>
            <a:p>
              <a:endParaRPr lang="en-IN"/>
            </a:p>
          </p:txBody>
        </p:sp>
        <p:sp>
          <p:nvSpPr>
            <p:cNvPr id="10" name="Freeform: Shape 270">
              <a:extLst>
                <a:ext uri="{FF2B5EF4-FFF2-40B4-BE49-F238E27FC236}">
                  <a16:creationId xmlns:a16="http://schemas.microsoft.com/office/drawing/2014/main" id="{094FFB9C-F759-1F77-581F-8869BC641EF0}"/>
                </a:ext>
              </a:extLst>
            </p:cNvPr>
            <p:cNvSpPr/>
            <p:nvPr/>
          </p:nvSpPr>
          <p:spPr>
            <a:xfrm>
              <a:off x="1796414" y="2618739"/>
              <a:ext cx="705485" cy="704850"/>
            </a:xfrm>
            <a:custGeom>
              <a:avLst/>
              <a:gdLst>
                <a:gd name="connsiteX0" fmla="*/ 528955 w 705485"/>
                <a:gd name="connsiteY0" fmla="*/ 308610 h 704850"/>
                <a:gd name="connsiteX1" fmla="*/ 220345 w 705485"/>
                <a:gd name="connsiteY1" fmla="*/ 0 h 704850"/>
                <a:gd name="connsiteX2" fmla="*/ 132080 w 705485"/>
                <a:gd name="connsiteY2" fmla="*/ 87630 h 704850"/>
                <a:gd name="connsiteX3" fmla="*/ 440690 w 705485"/>
                <a:gd name="connsiteY3" fmla="*/ 396240 h 704850"/>
                <a:gd name="connsiteX4" fmla="*/ 308610 w 705485"/>
                <a:gd name="connsiteY4" fmla="*/ 528320 h 704850"/>
                <a:gd name="connsiteX5" fmla="*/ 176530 w 705485"/>
                <a:gd name="connsiteY5" fmla="*/ 396240 h 704850"/>
                <a:gd name="connsiteX6" fmla="*/ 264160 w 705485"/>
                <a:gd name="connsiteY6" fmla="*/ 308610 h 704850"/>
                <a:gd name="connsiteX7" fmla="*/ 176530 w 705485"/>
                <a:gd name="connsiteY7" fmla="*/ 220345 h 704850"/>
                <a:gd name="connsiteX8" fmla="*/ 0 w 705485"/>
                <a:gd name="connsiteY8" fmla="*/ 396240 h 704850"/>
                <a:gd name="connsiteX9" fmla="*/ 308610 w 705485"/>
                <a:gd name="connsiteY9" fmla="*/ 704850 h 704850"/>
                <a:gd name="connsiteX10" fmla="*/ 705485 w 705485"/>
                <a:gd name="connsiteY10" fmla="*/ 308610 h 704850"/>
                <a:gd name="connsiteX11" fmla="*/ 617220 w 705485"/>
                <a:gd name="connsiteY11" fmla="*/ 22034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485" h="704850">
                  <a:moveTo>
                    <a:pt x="528955" y="308610"/>
                  </a:moveTo>
                  <a:lnTo>
                    <a:pt x="220345" y="0"/>
                  </a:lnTo>
                  <a:lnTo>
                    <a:pt x="132080" y="87630"/>
                  </a:lnTo>
                  <a:lnTo>
                    <a:pt x="440690" y="396240"/>
                  </a:lnTo>
                  <a:lnTo>
                    <a:pt x="308610" y="528320"/>
                  </a:lnTo>
                  <a:lnTo>
                    <a:pt x="176530" y="396240"/>
                  </a:lnTo>
                  <a:lnTo>
                    <a:pt x="264160" y="308610"/>
                  </a:lnTo>
                  <a:lnTo>
                    <a:pt x="176530" y="220345"/>
                  </a:lnTo>
                  <a:lnTo>
                    <a:pt x="0" y="396240"/>
                  </a:lnTo>
                  <a:lnTo>
                    <a:pt x="308610" y="704850"/>
                  </a:lnTo>
                  <a:lnTo>
                    <a:pt x="705485" y="308610"/>
                  </a:lnTo>
                  <a:lnTo>
                    <a:pt x="617220" y="220345"/>
                  </a:lnTo>
                  <a:close/>
                </a:path>
              </a:pathLst>
            </a:custGeom>
            <a:grpFill/>
            <a:ln w="6350" cap="flat">
              <a:noFill/>
              <a:prstDash val="solid"/>
              <a:miter/>
            </a:ln>
          </p:spPr>
          <p:txBody>
            <a:bodyPr rtlCol="0" anchor="ctr"/>
            <a:lstStyle/>
            <a:p>
              <a:endParaRPr lang="en-IN"/>
            </a:p>
          </p:txBody>
        </p:sp>
        <p:sp>
          <p:nvSpPr>
            <p:cNvPr id="11" name="Freeform: Shape 271">
              <a:extLst>
                <a:ext uri="{FF2B5EF4-FFF2-40B4-BE49-F238E27FC236}">
                  <a16:creationId xmlns:a16="http://schemas.microsoft.com/office/drawing/2014/main" id="{567676CD-AFBB-8813-D582-BA93C6E5130F}"/>
                </a:ext>
              </a:extLst>
            </p:cNvPr>
            <p:cNvSpPr/>
            <p:nvPr/>
          </p:nvSpPr>
          <p:spPr>
            <a:xfrm>
              <a:off x="2148839" y="2398395"/>
              <a:ext cx="353060" cy="352425"/>
            </a:xfrm>
            <a:custGeom>
              <a:avLst/>
              <a:gdLst>
                <a:gd name="connsiteX0" fmla="*/ 88265 w 353060"/>
                <a:gd name="connsiteY0" fmla="*/ 352425 h 352425"/>
                <a:gd name="connsiteX1" fmla="*/ 0 w 353060"/>
                <a:gd name="connsiteY1" fmla="*/ 264160 h 352425"/>
                <a:gd name="connsiteX2" fmla="*/ 264795 w 353060"/>
                <a:gd name="connsiteY2" fmla="*/ 0 h 352425"/>
                <a:gd name="connsiteX3" fmla="*/ 353060 w 353060"/>
                <a:gd name="connsiteY3" fmla="*/ 87630 h 352425"/>
              </a:gdLst>
              <a:ahLst/>
              <a:cxnLst>
                <a:cxn ang="0">
                  <a:pos x="connsiteX0" y="connsiteY0"/>
                </a:cxn>
                <a:cxn ang="0">
                  <a:pos x="connsiteX1" y="connsiteY1"/>
                </a:cxn>
                <a:cxn ang="0">
                  <a:pos x="connsiteX2" y="connsiteY2"/>
                </a:cxn>
                <a:cxn ang="0">
                  <a:pos x="connsiteX3" y="connsiteY3"/>
                </a:cxn>
              </a:cxnLst>
              <a:rect l="l" t="t" r="r" b="b"/>
              <a:pathLst>
                <a:path w="353060" h="352425">
                  <a:moveTo>
                    <a:pt x="88265" y="352425"/>
                  </a:moveTo>
                  <a:lnTo>
                    <a:pt x="0" y="264160"/>
                  </a:lnTo>
                  <a:lnTo>
                    <a:pt x="264795" y="0"/>
                  </a:lnTo>
                  <a:lnTo>
                    <a:pt x="353060" y="87630"/>
                  </a:lnTo>
                  <a:close/>
                </a:path>
              </a:pathLst>
            </a:custGeom>
            <a:grpFill/>
            <a:ln w="6350" cap="flat">
              <a:noFill/>
              <a:prstDash val="solid"/>
              <a:miter/>
            </a:ln>
          </p:spPr>
          <p:txBody>
            <a:bodyPr rtlCol="0" anchor="ctr"/>
            <a:lstStyle/>
            <a:p>
              <a:endParaRPr lang="en-IN"/>
            </a:p>
          </p:txBody>
        </p:sp>
        <p:sp>
          <p:nvSpPr>
            <p:cNvPr id="12" name="Freeform: Shape 272">
              <a:extLst>
                <a:ext uri="{FF2B5EF4-FFF2-40B4-BE49-F238E27FC236}">
                  <a16:creationId xmlns:a16="http://schemas.microsoft.com/office/drawing/2014/main" id="{4C7F3F9A-630F-5DEC-5A58-E0EB8DEFC5A6}"/>
                </a:ext>
              </a:extLst>
            </p:cNvPr>
            <p:cNvSpPr/>
            <p:nvPr/>
          </p:nvSpPr>
          <p:spPr>
            <a:xfrm>
              <a:off x="2193289" y="1604644"/>
              <a:ext cx="264160" cy="264794"/>
            </a:xfrm>
            <a:custGeom>
              <a:avLst/>
              <a:gdLst>
                <a:gd name="connsiteX0" fmla="*/ 0 w 264160"/>
                <a:gd name="connsiteY0" fmla="*/ 132715 h 264794"/>
                <a:gd name="connsiteX1" fmla="*/ 132080 w 264160"/>
                <a:gd name="connsiteY1" fmla="*/ 264795 h 264794"/>
                <a:gd name="connsiteX2" fmla="*/ 264160 w 264160"/>
                <a:gd name="connsiteY2" fmla="*/ 132715 h 264794"/>
                <a:gd name="connsiteX3" fmla="*/ 132080 w 264160"/>
                <a:gd name="connsiteY3" fmla="*/ 0 h 264794"/>
              </a:gdLst>
              <a:ahLst/>
              <a:cxnLst>
                <a:cxn ang="0">
                  <a:pos x="connsiteX0" y="connsiteY0"/>
                </a:cxn>
                <a:cxn ang="0">
                  <a:pos x="connsiteX1" y="connsiteY1"/>
                </a:cxn>
                <a:cxn ang="0">
                  <a:pos x="connsiteX2" y="connsiteY2"/>
                </a:cxn>
                <a:cxn ang="0">
                  <a:pos x="connsiteX3" y="connsiteY3"/>
                </a:cxn>
              </a:cxnLst>
              <a:rect l="l" t="t" r="r" b="b"/>
              <a:pathLst>
                <a:path w="264160" h="264794">
                  <a:moveTo>
                    <a:pt x="0" y="132715"/>
                  </a:moveTo>
                  <a:lnTo>
                    <a:pt x="132080" y="264795"/>
                  </a:lnTo>
                  <a:lnTo>
                    <a:pt x="264160" y="132715"/>
                  </a:lnTo>
                  <a:lnTo>
                    <a:pt x="132080" y="0"/>
                  </a:lnTo>
                  <a:close/>
                </a:path>
              </a:pathLst>
            </a:custGeom>
            <a:grpFill/>
            <a:ln w="6350" cap="flat">
              <a:noFill/>
              <a:prstDash val="solid"/>
              <a:miter/>
            </a:ln>
          </p:spPr>
          <p:txBody>
            <a:bodyPr rtlCol="0" anchor="ctr"/>
            <a:lstStyle/>
            <a:p>
              <a:endParaRPr lang="en-IN"/>
            </a:p>
          </p:txBody>
        </p:sp>
        <p:sp>
          <p:nvSpPr>
            <p:cNvPr id="13" name="Freeform: Shape 273">
              <a:extLst>
                <a:ext uri="{FF2B5EF4-FFF2-40B4-BE49-F238E27FC236}">
                  <a16:creationId xmlns:a16="http://schemas.microsoft.com/office/drawing/2014/main" id="{B5013C26-A1B7-58AA-B5A8-FCF8AD90A928}"/>
                </a:ext>
              </a:extLst>
            </p:cNvPr>
            <p:cNvSpPr/>
            <p:nvPr/>
          </p:nvSpPr>
          <p:spPr>
            <a:xfrm>
              <a:off x="2193289" y="3279775"/>
              <a:ext cx="264160" cy="264159"/>
            </a:xfrm>
            <a:custGeom>
              <a:avLst/>
              <a:gdLst>
                <a:gd name="connsiteX0" fmla="*/ 0 w 264160"/>
                <a:gd name="connsiteY0" fmla="*/ 132080 h 264159"/>
                <a:gd name="connsiteX1" fmla="*/ 132080 w 264160"/>
                <a:gd name="connsiteY1" fmla="*/ 264160 h 264159"/>
                <a:gd name="connsiteX2" fmla="*/ 264160 w 264160"/>
                <a:gd name="connsiteY2" fmla="*/ 132080 h 264159"/>
                <a:gd name="connsiteX3" fmla="*/ 132080 w 264160"/>
                <a:gd name="connsiteY3" fmla="*/ 0 h 264159"/>
              </a:gdLst>
              <a:ahLst/>
              <a:cxnLst>
                <a:cxn ang="0">
                  <a:pos x="connsiteX0" y="connsiteY0"/>
                </a:cxn>
                <a:cxn ang="0">
                  <a:pos x="connsiteX1" y="connsiteY1"/>
                </a:cxn>
                <a:cxn ang="0">
                  <a:pos x="connsiteX2" y="connsiteY2"/>
                </a:cxn>
                <a:cxn ang="0">
                  <a:pos x="connsiteX3" y="connsiteY3"/>
                </a:cxn>
              </a:cxnLst>
              <a:rect l="l" t="t" r="r" b="b"/>
              <a:pathLst>
                <a:path w="264160" h="264159">
                  <a:moveTo>
                    <a:pt x="0" y="132080"/>
                  </a:moveTo>
                  <a:lnTo>
                    <a:pt x="132080" y="264160"/>
                  </a:lnTo>
                  <a:lnTo>
                    <a:pt x="264160" y="132080"/>
                  </a:lnTo>
                  <a:lnTo>
                    <a:pt x="132080" y="0"/>
                  </a:lnTo>
                  <a:close/>
                </a:path>
              </a:pathLst>
            </a:custGeom>
            <a:grpFill/>
            <a:ln w="6350" cap="flat">
              <a:noFill/>
              <a:prstDash val="solid"/>
              <a:miter/>
            </a:ln>
          </p:spPr>
          <p:txBody>
            <a:bodyPr rtlCol="0" anchor="ctr"/>
            <a:lstStyle/>
            <a:p>
              <a:endParaRPr lang="en-IN"/>
            </a:p>
          </p:txBody>
        </p:sp>
        <p:sp>
          <p:nvSpPr>
            <p:cNvPr id="14" name="Freeform: Shape 274">
              <a:extLst>
                <a:ext uri="{FF2B5EF4-FFF2-40B4-BE49-F238E27FC236}">
                  <a16:creationId xmlns:a16="http://schemas.microsoft.com/office/drawing/2014/main" id="{30669243-1685-6B7D-D2AE-EED44A8B42E3}"/>
                </a:ext>
              </a:extLst>
            </p:cNvPr>
            <p:cNvSpPr/>
            <p:nvPr/>
          </p:nvSpPr>
          <p:spPr>
            <a:xfrm>
              <a:off x="3973195" y="1605280"/>
              <a:ext cx="868679" cy="956309"/>
            </a:xfrm>
            <a:custGeom>
              <a:avLst/>
              <a:gdLst>
                <a:gd name="connsiteX0" fmla="*/ 532765 w 868679"/>
                <a:gd name="connsiteY0" fmla="*/ 416560 h 956309"/>
                <a:gd name="connsiteX1" fmla="*/ 592455 w 868679"/>
                <a:gd name="connsiteY1" fmla="*/ 405765 h 956309"/>
                <a:gd name="connsiteX2" fmla="*/ 610235 w 868679"/>
                <a:gd name="connsiteY2" fmla="*/ 274320 h 956309"/>
                <a:gd name="connsiteX3" fmla="*/ 592455 w 868679"/>
                <a:gd name="connsiteY3" fmla="*/ 140335 h 956309"/>
                <a:gd name="connsiteX4" fmla="*/ 532765 w 868679"/>
                <a:gd name="connsiteY4" fmla="*/ 129540 h 956309"/>
                <a:gd name="connsiteX5" fmla="*/ 274320 w 868679"/>
                <a:gd name="connsiteY5" fmla="*/ 129540 h 956309"/>
                <a:gd name="connsiteX6" fmla="*/ 274320 w 868679"/>
                <a:gd name="connsiteY6" fmla="*/ 416560 h 956309"/>
                <a:gd name="connsiteX7" fmla="*/ 532765 w 868679"/>
                <a:gd name="connsiteY7" fmla="*/ 416560 h 956309"/>
                <a:gd name="connsiteX8" fmla="*/ 759460 w 868679"/>
                <a:gd name="connsiteY8" fmla="*/ 824230 h 956309"/>
                <a:gd name="connsiteX9" fmla="*/ 868680 w 868679"/>
                <a:gd name="connsiteY9" fmla="*/ 824230 h 956309"/>
                <a:gd name="connsiteX10" fmla="*/ 868680 w 868679"/>
                <a:gd name="connsiteY10" fmla="*/ 956310 h 956309"/>
                <a:gd name="connsiteX11" fmla="*/ 730250 w 868679"/>
                <a:gd name="connsiteY11" fmla="*/ 956310 h 956309"/>
                <a:gd name="connsiteX12" fmla="*/ 636270 w 868679"/>
                <a:gd name="connsiteY12" fmla="*/ 930275 h 956309"/>
                <a:gd name="connsiteX13" fmla="*/ 599440 w 868679"/>
                <a:gd name="connsiteY13" fmla="*/ 683895 h 956309"/>
                <a:gd name="connsiteX14" fmla="*/ 569595 w 868679"/>
                <a:gd name="connsiteY14" fmla="*/ 565150 h 956309"/>
                <a:gd name="connsiteX15" fmla="*/ 476885 w 868679"/>
                <a:gd name="connsiteY15" fmla="*/ 539115 h 956309"/>
                <a:gd name="connsiteX16" fmla="*/ 274320 w 868679"/>
                <a:gd name="connsiteY16" fmla="*/ 539115 h 956309"/>
                <a:gd name="connsiteX17" fmla="*/ 274320 w 868679"/>
                <a:gd name="connsiteY17" fmla="*/ 826770 h 956309"/>
                <a:gd name="connsiteX18" fmla="*/ 405765 w 868679"/>
                <a:gd name="connsiteY18" fmla="*/ 826770 h 956309"/>
                <a:gd name="connsiteX19" fmla="*/ 405765 w 868679"/>
                <a:gd name="connsiteY19" fmla="*/ 956310 h 956309"/>
                <a:gd name="connsiteX20" fmla="*/ 0 w 868679"/>
                <a:gd name="connsiteY20" fmla="*/ 956310 h 956309"/>
                <a:gd name="connsiteX21" fmla="*/ 0 w 868679"/>
                <a:gd name="connsiteY21" fmla="*/ 826770 h 956309"/>
                <a:gd name="connsiteX22" fmla="*/ 128270 w 868679"/>
                <a:gd name="connsiteY22" fmla="*/ 826770 h 956309"/>
                <a:gd name="connsiteX23" fmla="*/ 128270 w 868679"/>
                <a:gd name="connsiteY23" fmla="*/ 129540 h 956309"/>
                <a:gd name="connsiteX24" fmla="*/ 0 w 868679"/>
                <a:gd name="connsiteY24" fmla="*/ 129540 h 956309"/>
                <a:gd name="connsiteX25" fmla="*/ 0 w 868679"/>
                <a:gd name="connsiteY25" fmla="*/ 0 h 956309"/>
                <a:gd name="connsiteX26" fmla="*/ 580390 w 868679"/>
                <a:gd name="connsiteY26" fmla="*/ 0 h 956309"/>
                <a:gd name="connsiteX27" fmla="*/ 714375 w 868679"/>
                <a:gd name="connsiteY27" fmla="*/ 39370 h 956309"/>
                <a:gd name="connsiteX28" fmla="*/ 766445 w 868679"/>
                <a:gd name="connsiteY28" fmla="*/ 266700 h 956309"/>
                <a:gd name="connsiteX29" fmla="*/ 617220 w 868679"/>
                <a:gd name="connsiteY29" fmla="*/ 483870 h 956309"/>
                <a:gd name="connsiteX30" fmla="*/ 617220 w 868679"/>
                <a:gd name="connsiteY30" fmla="*/ 486410 h 956309"/>
                <a:gd name="connsiteX31" fmla="*/ 752475 w 868679"/>
                <a:gd name="connsiteY31" fmla="*/ 683260 h 956309"/>
                <a:gd name="connsiteX32" fmla="*/ 759460 w 868679"/>
                <a:gd name="connsiteY32" fmla="*/ 82423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8679" h="956309">
                  <a:moveTo>
                    <a:pt x="532765" y="416560"/>
                  </a:moveTo>
                  <a:cubicBezTo>
                    <a:pt x="572135" y="416560"/>
                    <a:pt x="585470" y="412115"/>
                    <a:pt x="592455" y="405765"/>
                  </a:cubicBezTo>
                  <a:cubicBezTo>
                    <a:pt x="605155" y="393065"/>
                    <a:pt x="610235" y="372745"/>
                    <a:pt x="610235" y="274320"/>
                  </a:cubicBezTo>
                  <a:cubicBezTo>
                    <a:pt x="610235" y="175895"/>
                    <a:pt x="605155" y="153035"/>
                    <a:pt x="592455" y="140335"/>
                  </a:cubicBezTo>
                  <a:cubicBezTo>
                    <a:pt x="586105" y="133350"/>
                    <a:pt x="572135" y="129540"/>
                    <a:pt x="532765" y="129540"/>
                  </a:cubicBezTo>
                  <a:lnTo>
                    <a:pt x="274320" y="129540"/>
                  </a:lnTo>
                  <a:lnTo>
                    <a:pt x="274320" y="416560"/>
                  </a:lnTo>
                  <a:lnTo>
                    <a:pt x="532765" y="416560"/>
                  </a:lnTo>
                  <a:close/>
                  <a:moveTo>
                    <a:pt x="759460" y="824230"/>
                  </a:moveTo>
                  <a:lnTo>
                    <a:pt x="868680" y="824230"/>
                  </a:lnTo>
                  <a:lnTo>
                    <a:pt x="868680" y="956310"/>
                  </a:lnTo>
                  <a:lnTo>
                    <a:pt x="730250" y="956310"/>
                  </a:lnTo>
                  <a:cubicBezTo>
                    <a:pt x="673100" y="956310"/>
                    <a:pt x="652780" y="946785"/>
                    <a:pt x="636270" y="930275"/>
                  </a:cubicBezTo>
                  <a:cubicBezTo>
                    <a:pt x="615950" y="909955"/>
                    <a:pt x="605155" y="872490"/>
                    <a:pt x="599440" y="683895"/>
                  </a:cubicBezTo>
                  <a:cubicBezTo>
                    <a:pt x="596900" y="607060"/>
                    <a:pt x="587375" y="582295"/>
                    <a:pt x="569595" y="565150"/>
                  </a:cubicBezTo>
                  <a:cubicBezTo>
                    <a:pt x="547370" y="543560"/>
                    <a:pt x="524510" y="539115"/>
                    <a:pt x="476885" y="539115"/>
                  </a:cubicBezTo>
                  <a:lnTo>
                    <a:pt x="274320" y="539115"/>
                  </a:lnTo>
                  <a:lnTo>
                    <a:pt x="274320" y="826770"/>
                  </a:lnTo>
                  <a:lnTo>
                    <a:pt x="405765" y="826770"/>
                  </a:lnTo>
                  <a:lnTo>
                    <a:pt x="405765" y="956310"/>
                  </a:lnTo>
                  <a:lnTo>
                    <a:pt x="0" y="956310"/>
                  </a:lnTo>
                  <a:lnTo>
                    <a:pt x="0" y="826770"/>
                  </a:lnTo>
                  <a:lnTo>
                    <a:pt x="128270" y="826770"/>
                  </a:lnTo>
                  <a:lnTo>
                    <a:pt x="128270" y="129540"/>
                  </a:lnTo>
                  <a:lnTo>
                    <a:pt x="0" y="129540"/>
                  </a:lnTo>
                  <a:lnTo>
                    <a:pt x="0" y="0"/>
                  </a:lnTo>
                  <a:lnTo>
                    <a:pt x="580390" y="0"/>
                  </a:lnTo>
                  <a:cubicBezTo>
                    <a:pt x="643255" y="0"/>
                    <a:pt x="685800" y="10795"/>
                    <a:pt x="714375" y="39370"/>
                  </a:cubicBezTo>
                  <a:cubicBezTo>
                    <a:pt x="751205" y="76200"/>
                    <a:pt x="766445" y="122555"/>
                    <a:pt x="766445" y="266700"/>
                  </a:cubicBezTo>
                  <a:cubicBezTo>
                    <a:pt x="766445" y="434975"/>
                    <a:pt x="726440" y="468630"/>
                    <a:pt x="617220" y="483870"/>
                  </a:cubicBezTo>
                  <a:lnTo>
                    <a:pt x="617220" y="486410"/>
                  </a:lnTo>
                  <a:cubicBezTo>
                    <a:pt x="718185" y="506095"/>
                    <a:pt x="746760" y="544195"/>
                    <a:pt x="752475" y="683260"/>
                  </a:cubicBezTo>
                  <a:cubicBezTo>
                    <a:pt x="753745" y="725170"/>
                    <a:pt x="756920" y="781685"/>
                    <a:pt x="759460" y="824230"/>
                  </a:cubicBezTo>
                  <a:close/>
                </a:path>
              </a:pathLst>
            </a:custGeom>
            <a:grpFill/>
            <a:ln w="6350" cap="flat">
              <a:noFill/>
              <a:prstDash val="solid"/>
              <a:miter/>
            </a:ln>
          </p:spPr>
          <p:txBody>
            <a:bodyPr rtlCol="0" anchor="ctr"/>
            <a:lstStyle/>
            <a:p>
              <a:endParaRPr lang="en-IN"/>
            </a:p>
          </p:txBody>
        </p:sp>
        <p:sp>
          <p:nvSpPr>
            <p:cNvPr id="15" name="Freeform: Shape 275">
              <a:extLst>
                <a:ext uri="{FF2B5EF4-FFF2-40B4-BE49-F238E27FC236}">
                  <a16:creationId xmlns:a16="http://schemas.microsoft.com/office/drawing/2014/main" id="{6A1F4136-785A-9CF0-D7A5-E2605F5B48EB}"/>
                </a:ext>
              </a:extLst>
            </p:cNvPr>
            <p:cNvSpPr/>
            <p:nvPr/>
          </p:nvSpPr>
          <p:spPr>
            <a:xfrm>
              <a:off x="4950459" y="1605280"/>
              <a:ext cx="759460" cy="956309"/>
            </a:xfrm>
            <a:custGeom>
              <a:avLst/>
              <a:gdLst>
                <a:gd name="connsiteX0" fmla="*/ 0 w 759460"/>
                <a:gd name="connsiteY0" fmla="*/ 0 h 956309"/>
                <a:gd name="connsiteX1" fmla="*/ 0 w 759460"/>
                <a:gd name="connsiteY1" fmla="*/ 129540 h 956309"/>
                <a:gd name="connsiteX2" fmla="*/ 127635 w 759460"/>
                <a:gd name="connsiteY2" fmla="*/ 129540 h 956309"/>
                <a:gd name="connsiteX3" fmla="*/ 127635 w 759460"/>
                <a:gd name="connsiteY3" fmla="*/ 826770 h 956309"/>
                <a:gd name="connsiteX4" fmla="*/ 0 w 759460"/>
                <a:gd name="connsiteY4" fmla="*/ 826770 h 956309"/>
                <a:gd name="connsiteX5" fmla="*/ 0 w 759460"/>
                <a:gd name="connsiteY5" fmla="*/ 956310 h 956309"/>
                <a:gd name="connsiteX6" fmla="*/ 759460 w 759460"/>
                <a:gd name="connsiteY6" fmla="*/ 956310 h 956309"/>
                <a:gd name="connsiteX7" fmla="*/ 759460 w 759460"/>
                <a:gd name="connsiteY7" fmla="*/ 647700 h 956309"/>
                <a:gd name="connsiteX8" fmla="*/ 615950 w 759460"/>
                <a:gd name="connsiteY8" fmla="*/ 647700 h 956309"/>
                <a:gd name="connsiteX9" fmla="*/ 615950 w 759460"/>
                <a:gd name="connsiteY9" fmla="*/ 826770 h 956309"/>
                <a:gd name="connsiteX10" fmla="*/ 274320 w 759460"/>
                <a:gd name="connsiteY10" fmla="*/ 826770 h 956309"/>
                <a:gd name="connsiteX11" fmla="*/ 274320 w 759460"/>
                <a:gd name="connsiteY11" fmla="*/ 523240 h 956309"/>
                <a:gd name="connsiteX12" fmla="*/ 531495 w 759460"/>
                <a:gd name="connsiteY12" fmla="*/ 523240 h 956309"/>
                <a:gd name="connsiteX13" fmla="*/ 531495 w 759460"/>
                <a:gd name="connsiteY13" fmla="*/ 397510 h 956309"/>
                <a:gd name="connsiteX14" fmla="*/ 274320 w 759460"/>
                <a:gd name="connsiteY14" fmla="*/ 397510 h 956309"/>
                <a:gd name="connsiteX15" fmla="*/ 274320 w 759460"/>
                <a:gd name="connsiteY15" fmla="*/ 129540 h 956309"/>
                <a:gd name="connsiteX16" fmla="*/ 605155 w 759460"/>
                <a:gd name="connsiteY16" fmla="*/ 129540 h 956309"/>
                <a:gd name="connsiteX17" fmla="*/ 605155 w 759460"/>
                <a:gd name="connsiteY17" fmla="*/ 288290 h 956309"/>
                <a:gd name="connsiteX18" fmla="*/ 748665 w 759460"/>
                <a:gd name="connsiteY18" fmla="*/ 288290 h 956309"/>
                <a:gd name="connsiteX19" fmla="*/ 748665 w 759460"/>
                <a:gd name="connsiteY19" fmla="*/ 0 h 9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9460" h="956309">
                  <a:moveTo>
                    <a:pt x="0" y="0"/>
                  </a:moveTo>
                  <a:lnTo>
                    <a:pt x="0" y="129540"/>
                  </a:lnTo>
                  <a:lnTo>
                    <a:pt x="127635" y="129540"/>
                  </a:lnTo>
                  <a:lnTo>
                    <a:pt x="127635" y="826770"/>
                  </a:lnTo>
                  <a:lnTo>
                    <a:pt x="0" y="826770"/>
                  </a:lnTo>
                  <a:lnTo>
                    <a:pt x="0" y="956310"/>
                  </a:lnTo>
                  <a:lnTo>
                    <a:pt x="759460" y="956310"/>
                  </a:lnTo>
                  <a:lnTo>
                    <a:pt x="759460" y="647700"/>
                  </a:lnTo>
                  <a:lnTo>
                    <a:pt x="615950" y="647700"/>
                  </a:lnTo>
                  <a:lnTo>
                    <a:pt x="615950" y="826770"/>
                  </a:lnTo>
                  <a:lnTo>
                    <a:pt x="274320" y="826770"/>
                  </a:lnTo>
                  <a:lnTo>
                    <a:pt x="274320" y="523240"/>
                  </a:lnTo>
                  <a:lnTo>
                    <a:pt x="531495" y="523240"/>
                  </a:lnTo>
                  <a:lnTo>
                    <a:pt x="531495" y="397510"/>
                  </a:lnTo>
                  <a:lnTo>
                    <a:pt x="274320" y="397510"/>
                  </a:lnTo>
                  <a:lnTo>
                    <a:pt x="274320" y="129540"/>
                  </a:lnTo>
                  <a:lnTo>
                    <a:pt x="605155" y="129540"/>
                  </a:lnTo>
                  <a:lnTo>
                    <a:pt x="605155" y="288290"/>
                  </a:lnTo>
                  <a:lnTo>
                    <a:pt x="748665" y="288290"/>
                  </a:lnTo>
                  <a:lnTo>
                    <a:pt x="748665" y="0"/>
                  </a:lnTo>
                  <a:close/>
                </a:path>
              </a:pathLst>
            </a:custGeom>
            <a:grpFill/>
            <a:ln w="6350" cap="flat">
              <a:noFill/>
              <a:prstDash val="solid"/>
              <a:miter/>
            </a:ln>
          </p:spPr>
          <p:txBody>
            <a:bodyPr rtlCol="0" anchor="ctr"/>
            <a:lstStyle/>
            <a:p>
              <a:endParaRPr lang="en-IN"/>
            </a:p>
          </p:txBody>
        </p:sp>
        <p:sp>
          <p:nvSpPr>
            <p:cNvPr id="16" name="Freeform: Shape 276">
              <a:extLst>
                <a:ext uri="{FF2B5EF4-FFF2-40B4-BE49-F238E27FC236}">
                  <a16:creationId xmlns:a16="http://schemas.microsoft.com/office/drawing/2014/main" id="{DC4B42D5-D7EB-5AFE-0F9E-DA9ED35FF907}"/>
                </a:ext>
              </a:extLst>
            </p:cNvPr>
            <p:cNvSpPr/>
            <p:nvPr/>
          </p:nvSpPr>
          <p:spPr>
            <a:xfrm>
              <a:off x="5808345" y="1605280"/>
              <a:ext cx="942974" cy="960755"/>
            </a:xfrm>
            <a:custGeom>
              <a:avLst/>
              <a:gdLst>
                <a:gd name="connsiteX0" fmla="*/ 0 w 942974"/>
                <a:gd name="connsiteY0" fmla="*/ 129540 h 960755"/>
                <a:gd name="connsiteX1" fmla="*/ 0 w 942974"/>
                <a:gd name="connsiteY1" fmla="*/ 0 h 960755"/>
                <a:gd name="connsiteX2" fmla="*/ 398145 w 942974"/>
                <a:gd name="connsiteY2" fmla="*/ 0 h 960755"/>
                <a:gd name="connsiteX3" fmla="*/ 398145 w 942974"/>
                <a:gd name="connsiteY3" fmla="*/ 129540 h 960755"/>
                <a:gd name="connsiteX4" fmla="*/ 268605 w 942974"/>
                <a:gd name="connsiteY4" fmla="*/ 129540 h 960755"/>
                <a:gd name="connsiteX5" fmla="*/ 467995 w 942974"/>
                <a:gd name="connsiteY5" fmla="*/ 814705 h 960755"/>
                <a:gd name="connsiteX6" fmla="*/ 488315 w 942974"/>
                <a:gd name="connsiteY6" fmla="*/ 814705 h 960755"/>
                <a:gd name="connsiteX7" fmla="*/ 689610 w 942974"/>
                <a:gd name="connsiteY7" fmla="*/ 129540 h 960755"/>
                <a:gd name="connsiteX8" fmla="*/ 560070 w 942974"/>
                <a:gd name="connsiteY8" fmla="*/ 129540 h 960755"/>
                <a:gd name="connsiteX9" fmla="*/ 560070 w 942974"/>
                <a:gd name="connsiteY9" fmla="*/ 0 h 960755"/>
                <a:gd name="connsiteX10" fmla="*/ 942975 w 942974"/>
                <a:gd name="connsiteY10" fmla="*/ 0 h 960755"/>
                <a:gd name="connsiteX11" fmla="*/ 942975 w 942974"/>
                <a:gd name="connsiteY11" fmla="*/ 129540 h 960755"/>
                <a:gd name="connsiteX12" fmla="*/ 838200 w 942974"/>
                <a:gd name="connsiteY12" fmla="*/ 129540 h 960755"/>
                <a:gd name="connsiteX13" fmla="*/ 591820 w 942974"/>
                <a:gd name="connsiteY13" fmla="*/ 914400 h 960755"/>
                <a:gd name="connsiteX14" fmla="*/ 526415 w 942974"/>
                <a:gd name="connsiteY14" fmla="*/ 960755 h 960755"/>
                <a:gd name="connsiteX15" fmla="*/ 418465 w 942974"/>
                <a:gd name="connsiteY15" fmla="*/ 960755 h 960755"/>
                <a:gd name="connsiteX16" fmla="*/ 352425 w 942974"/>
                <a:gd name="connsiteY16" fmla="*/ 914400 h 960755"/>
                <a:gd name="connsiteX17" fmla="*/ 106680 w 942974"/>
                <a:gd name="connsiteY17" fmla="*/ 129540 h 960755"/>
                <a:gd name="connsiteX18" fmla="*/ 0 w 942974"/>
                <a:gd name="connsiteY18" fmla="*/ 129540 h 9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2974" h="960755">
                  <a:moveTo>
                    <a:pt x="0" y="129540"/>
                  </a:moveTo>
                  <a:lnTo>
                    <a:pt x="0" y="0"/>
                  </a:lnTo>
                  <a:lnTo>
                    <a:pt x="398145" y="0"/>
                  </a:lnTo>
                  <a:lnTo>
                    <a:pt x="398145" y="129540"/>
                  </a:lnTo>
                  <a:lnTo>
                    <a:pt x="268605" y="129540"/>
                  </a:lnTo>
                  <a:lnTo>
                    <a:pt x="467995" y="814705"/>
                  </a:lnTo>
                  <a:lnTo>
                    <a:pt x="488315" y="814705"/>
                  </a:lnTo>
                  <a:lnTo>
                    <a:pt x="689610" y="129540"/>
                  </a:lnTo>
                  <a:lnTo>
                    <a:pt x="560070" y="129540"/>
                  </a:lnTo>
                  <a:lnTo>
                    <a:pt x="560070" y="0"/>
                  </a:lnTo>
                  <a:lnTo>
                    <a:pt x="942975" y="0"/>
                  </a:lnTo>
                  <a:lnTo>
                    <a:pt x="942975" y="129540"/>
                  </a:lnTo>
                  <a:lnTo>
                    <a:pt x="838200" y="129540"/>
                  </a:lnTo>
                  <a:lnTo>
                    <a:pt x="591820" y="914400"/>
                  </a:lnTo>
                  <a:cubicBezTo>
                    <a:pt x="579120" y="952500"/>
                    <a:pt x="567055" y="960755"/>
                    <a:pt x="526415" y="960755"/>
                  </a:cubicBezTo>
                  <a:lnTo>
                    <a:pt x="418465" y="960755"/>
                  </a:lnTo>
                  <a:cubicBezTo>
                    <a:pt x="377190" y="960755"/>
                    <a:pt x="364490" y="952500"/>
                    <a:pt x="352425" y="914400"/>
                  </a:cubicBezTo>
                  <a:lnTo>
                    <a:pt x="106680" y="129540"/>
                  </a:lnTo>
                  <a:lnTo>
                    <a:pt x="0" y="129540"/>
                  </a:lnTo>
                  <a:close/>
                </a:path>
              </a:pathLst>
            </a:custGeom>
            <a:grpFill/>
            <a:ln w="6350" cap="flat">
              <a:noFill/>
              <a:prstDash val="solid"/>
              <a:miter/>
            </a:ln>
          </p:spPr>
          <p:txBody>
            <a:bodyPr rtlCol="0" anchor="ctr"/>
            <a:lstStyle/>
            <a:p>
              <a:endParaRPr lang="en-IN"/>
            </a:p>
          </p:txBody>
        </p:sp>
        <p:sp>
          <p:nvSpPr>
            <p:cNvPr id="17" name="Freeform: Shape 277">
              <a:extLst>
                <a:ext uri="{FF2B5EF4-FFF2-40B4-BE49-F238E27FC236}">
                  <a16:creationId xmlns:a16="http://schemas.microsoft.com/office/drawing/2014/main" id="{6FDCE278-1A6D-604D-FF9D-65246DE8E3D8}"/>
                </a:ext>
              </a:extLst>
            </p:cNvPr>
            <p:cNvSpPr/>
            <p:nvPr/>
          </p:nvSpPr>
          <p:spPr>
            <a:xfrm>
              <a:off x="6649084" y="1600200"/>
              <a:ext cx="949325" cy="961389"/>
            </a:xfrm>
            <a:custGeom>
              <a:avLst/>
              <a:gdLst>
                <a:gd name="connsiteX0" fmla="*/ 336550 w 949325"/>
                <a:gd name="connsiteY0" fmla="*/ 537845 h 961389"/>
                <a:gd name="connsiteX1" fmla="*/ 596265 w 949325"/>
                <a:gd name="connsiteY1" fmla="*/ 537845 h 961389"/>
                <a:gd name="connsiteX2" fmla="*/ 477520 w 949325"/>
                <a:gd name="connsiteY2" fmla="*/ 134620 h 961389"/>
                <a:gd name="connsiteX3" fmla="*/ 457200 w 949325"/>
                <a:gd name="connsiteY3" fmla="*/ 134620 h 961389"/>
                <a:gd name="connsiteX4" fmla="*/ 336550 w 949325"/>
                <a:gd name="connsiteY4" fmla="*/ 537845 h 961389"/>
                <a:gd name="connsiteX5" fmla="*/ 0 w 949325"/>
                <a:gd name="connsiteY5" fmla="*/ 961390 h 961389"/>
                <a:gd name="connsiteX6" fmla="*/ 0 w 949325"/>
                <a:gd name="connsiteY6" fmla="*/ 831215 h 961389"/>
                <a:gd name="connsiteX7" fmla="*/ 104140 w 949325"/>
                <a:gd name="connsiteY7" fmla="*/ 831215 h 961389"/>
                <a:gd name="connsiteX8" fmla="*/ 351790 w 949325"/>
                <a:gd name="connsiteY8" fmla="*/ 46355 h 961389"/>
                <a:gd name="connsiteX9" fmla="*/ 417195 w 949325"/>
                <a:gd name="connsiteY9" fmla="*/ 0 h 961389"/>
                <a:gd name="connsiteX10" fmla="*/ 532130 w 949325"/>
                <a:gd name="connsiteY10" fmla="*/ 0 h 961389"/>
                <a:gd name="connsiteX11" fmla="*/ 597535 w 949325"/>
                <a:gd name="connsiteY11" fmla="*/ 46355 h 961389"/>
                <a:gd name="connsiteX12" fmla="*/ 845185 w 949325"/>
                <a:gd name="connsiteY12" fmla="*/ 831215 h 961389"/>
                <a:gd name="connsiteX13" fmla="*/ 949325 w 949325"/>
                <a:gd name="connsiteY13" fmla="*/ 831215 h 961389"/>
                <a:gd name="connsiteX14" fmla="*/ 949325 w 949325"/>
                <a:gd name="connsiteY14" fmla="*/ 961390 h 961389"/>
                <a:gd name="connsiteX15" fmla="*/ 553085 w 949325"/>
                <a:gd name="connsiteY15" fmla="*/ 961390 h 961389"/>
                <a:gd name="connsiteX16" fmla="*/ 553085 w 949325"/>
                <a:gd name="connsiteY16" fmla="*/ 831215 h 961389"/>
                <a:gd name="connsiteX17" fmla="*/ 683895 w 949325"/>
                <a:gd name="connsiteY17" fmla="*/ 831215 h 961389"/>
                <a:gd name="connsiteX18" fmla="*/ 633730 w 949325"/>
                <a:gd name="connsiteY18" fmla="*/ 660400 h 961389"/>
                <a:gd name="connsiteX19" fmla="*/ 300990 w 949325"/>
                <a:gd name="connsiteY19" fmla="*/ 661670 h 961389"/>
                <a:gd name="connsiteX20" fmla="*/ 250190 w 949325"/>
                <a:gd name="connsiteY20" fmla="*/ 831215 h 961389"/>
                <a:gd name="connsiteX21" fmla="*/ 381635 w 949325"/>
                <a:gd name="connsiteY21" fmla="*/ 831215 h 961389"/>
                <a:gd name="connsiteX22" fmla="*/ 381635 w 949325"/>
                <a:gd name="connsiteY22" fmla="*/ 961390 h 961389"/>
                <a:gd name="connsiteX23" fmla="*/ 0 w 949325"/>
                <a:gd name="connsiteY23" fmla="*/ 961390 h 9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9325" h="961389">
                  <a:moveTo>
                    <a:pt x="336550" y="537845"/>
                  </a:moveTo>
                  <a:lnTo>
                    <a:pt x="596265" y="537845"/>
                  </a:lnTo>
                  <a:lnTo>
                    <a:pt x="477520" y="134620"/>
                  </a:lnTo>
                  <a:lnTo>
                    <a:pt x="457200" y="134620"/>
                  </a:lnTo>
                  <a:lnTo>
                    <a:pt x="336550" y="537845"/>
                  </a:lnTo>
                  <a:close/>
                  <a:moveTo>
                    <a:pt x="0" y="961390"/>
                  </a:moveTo>
                  <a:lnTo>
                    <a:pt x="0" y="831215"/>
                  </a:lnTo>
                  <a:lnTo>
                    <a:pt x="104140" y="831215"/>
                  </a:lnTo>
                  <a:lnTo>
                    <a:pt x="351790" y="46355"/>
                  </a:lnTo>
                  <a:cubicBezTo>
                    <a:pt x="364490" y="7620"/>
                    <a:pt x="376555" y="0"/>
                    <a:pt x="417195" y="0"/>
                  </a:cubicBezTo>
                  <a:lnTo>
                    <a:pt x="532130" y="0"/>
                  </a:lnTo>
                  <a:cubicBezTo>
                    <a:pt x="573405" y="0"/>
                    <a:pt x="585470" y="8255"/>
                    <a:pt x="597535" y="46355"/>
                  </a:cubicBezTo>
                  <a:lnTo>
                    <a:pt x="845185" y="831215"/>
                  </a:lnTo>
                  <a:lnTo>
                    <a:pt x="949325" y="831215"/>
                  </a:lnTo>
                  <a:lnTo>
                    <a:pt x="949325" y="961390"/>
                  </a:lnTo>
                  <a:lnTo>
                    <a:pt x="553085" y="961390"/>
                  </a:lnTo>
                  <a:lnTo>
                    <a:pt x="553085" y="831215"/>
                  </a:lnTo>
                  <a:lnTo>
                    <a:pt x="683895" y="831215"/>
                  </a:lnTo>
                  <a:lnTo>
                    <a:pt x="633730" y="660400"/>
                  </a:lnTo>
                  <a:cubicBezTo>
                    <a:pt x="550545" y="660400"/>
                    <a:pt x="389255" y="661670"/>
                    <a:pt x="300990" y="661670"/>
                  </a:cubicBezTo>
                  <a:lnTo>
                    <a:pt x="250190" y="831215"/>
                  </a:lnTo>
                  <a:lnTo>
                    <a:pt x="381635" y="831215"/>
                  </a:lnTo>
                  <a:lnTo>
                    <a:pt x="381635" y="961390"/>
                  </a:lnTo>
                  <a:lnTo>
                    <a:pt x="0" y="961390"/>
                  </a:lnTo>
                  <a:close/>
                </a:path>
              </a:pathLst>
            </a:custGeom>
            <a:grpFill/>
            <a:ln w="6350" cap="flat">
              <a:noFill/>
              <a:prstDash val="solid"/>
              <a:miter/>
            </a:ln>
          </p:spPr>
          <p:txBody>
            <a:bodyPr rtlCol="0" anchor="ctr"/>
            <a:lstStyle/>
            <a:p>
              <a:endParaRPr lang="en-IN"/>
            </a:p>
          </p:txBody>
        </p:sp>
        <p:sp>
          <p:nvSpPr>
            <p:cNvPr id="18" name="Freeform: Shape 278">
              <a:extLst>
                <a:ext uri="{FF2B5EF4-FFF2-40B4-BE49-F238E27FC236}">
                  <a16:creationId xmlns:a16="http://schemas.microsoft.com/office/drawing/2014/main" id="{6695CF50-D386-74F9-77E1-2B4307C712C9}"/>
                </a:ext>
              </a:extLst>
            </p:cNvPr>
            <p:cNvSpPr/>
            <p:nvPr/>
          </p:nvSpPr>
          <p:spPr>
            <a:xfrm>
              <a:off x="3972559" y="2766060"/>
              <a:ext cx="758190" cy="767714"/>
            </a:xfrm>
            <a:custGeom>
              <a:avLst/>
              <a:gdLst>
                <a:gd name="connsiteX0" fmla="*/ 474980 w 758190"/>
                <a:gd name="connsiteY0" fmla="*/ 60960 h 767714"/>
                <a:gd name="connsiteX1" fmla="*/ 474980 w 758190"/>
                <a:gd name="connsiteY1" fmla="*/ 0 h 767714"/>
                <a:gd name="connsiteX2" fmla="*/ 758190 w 758190"/>
                <a:gd name="connsiteY2" fmla="*/ 0 h 767714"/>
                <a:gd name="connsiteX3" fmla="*/ 758190 w 758190"/>
                <a:gd name="connsiteY3" fmla="*/ 60960 h 767714"/>
                <a:gd name="connsiteX4" fmla="*/ 652145 w 758190"/>
                <a:gd name="connsiteY4" fmla="*/ 60960 h 767714"/>
                <a:gd name="connsiteX5" fmla="*/ 652145 w 758190"/>
                <a:gd name="connsiteY5" fmla="*/ 459740 h 767714"/>
                <a:gd name="connsiteX6" fmla="*/ 599440 w 758190"/>
                <a:gd name="connsiteY6" fmla="*/ 734060 h 767714"/>
                <a:gd name="connsiteX7" fmla="*/ 461645 w 758190"/>
                <a:gd name="connsiteY7" fmla="*/ 767715 h 767714"/>
                <a:gd name="connsiteX8" fmla="*/ 292100 w 758190"/>
                <a:gd name="connsiteY8" fmla="*/ 767715 h 767714"/>
                <a:gd name="connsiteX9" fmla="*/ 158115 w 758190"/>
                <a:gd name="connsiteY9" fmla="*/ 734060 h 767714"/>
                <a:gd name="connsiteX10" fmla="*/ 105410 w 758190"/>
                <a:gd name="connsiteY10" fmla="*/ 459740 h 767714"/>
                <a:gd name="connsiteX11" fmla="*/ 105410 w 758190"/>
                <a:gd name="connsiteY11" fmla="*/ 60960 h 767714"/>
                <a:gd name="connsiteX12" fmla="*/ 0 w 758190"/>
                <a:gd name="connsiteY12" fmla="*/ 60960 h 767714"/>
                <a:gd name="connsiteX13" fmla="*/ 0 w 758190"/>
                <a:gd name="connsiteY13" fmla="*/ 0 h 767714"/>
                <a:gd name="connsiteX14" fmla="*/ 282575 w 758190"/>
                <a:gd name="connsiteY14" fmla="*/ 0 h 767714"/>
                <a:gd name="connsiteX15" fmla="*/ 282575 w 758190"/>
                <a:gd name="connsiteY15" fmla="*/ 60960 h 767714"/>
                <a:gd name="connsiteX16" fmla="*/ 166370 w 758190"/>
                <a:gd name="connsiteY16" fmla="*/ 60960 h 767714"/>
                <a:gd name="connsiteX17" fmla="*/ 166370 w 758190"/>
                <a:gd name="connsiteY17" fmla="*/ 464185 h 767714"/>
                <a:gd name="connsiteX18" fmla="*/ 204470 w 758190"/>
                <a:gd name="connsiteY18" fmla="*/ 683895 h 767714"/>
                <a:gd name="connsiteX19" fmla="*/ 304165 w 758190"/>
                <a:gd name="connsiteY19" fmla="*/ 706755 h 767714"/>
                <a:gd name="connsiteX20" fmla="*/ 453390 w 758190"/>
                <a:gd name="connsiteY20" fmla="*/ 706755 h 767714"/>
                <a:gd name="connsiteX21" fmla="*/ 552450 w 758190"/>
                <a:gd name="connsiteY21" fmla="*/ 683895 h 767714"/>
                <a:gd name="connsiteX22" fmla="*/ 590550 w 758190"/>
                <a:gd name="connsiteY22" fmla="*/ 464185 h 767714"/>
                <a:gd name="connsiteX23" fmla="*/ 590550 w 758190"/>
                <a:gd name="connsiteY23" fmla="*/ 60960 h 767714"/>
                <a:gd name="connsiteX24" fmla="*/ 474980 w 758190"/>
                <a:gd name="connsiteY24" fmla="*/ 6096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8190" h="767714">
                  <a:moveTo>
                    <a:pt x="474980" y="60960"/>
                  </a:moveTo>
                  <a:lnTo>
                    <a:pt x="474980" y="0"/>
                  </a:lnTo>
                  <a:lnTo>
                    <a:pt x="758190" y="0"/>
                  </a:lnTo>
                  <a:lnTo>
                    <a:pt x="758190" y="60960"/>
                  </a:lnTo>
                  <a:lnTo>
                    <a:pt x="652145" y="60960"/>
                  </a:lnTo>
                  <a:lnTo>
                    <a:pt x="652145" y="459740"/>
                  </a:lnTo>
                  <a:cubicBezTo>
                    <a:pt x="652145" y="638175"/>
                    <a:pt x="636905" y="696595"/>
                    <a:pt x="599440" y="734060"/>
                  </a:cubicBezTo>
                  <a:cubicBezTo>
                    <a:pt x="574675" y="758190"/>
                    <a:pt x="537845" y="767715"/>
                    <a:pt x="461645" y="767715"/>
                  </a:cubicBezTo>
                  <a:lnTo>
                    <a:pt x="292100" y="767715"/>
                  </a:lnTo>
                  <a:cubicBezTo>
                    <a:pt x="216535" y="767715"/>
                    <a:pt x="182245" y="758190"/>
                    <a:pt x="158115" y="734060"/>
                  </a:cubicBezTo>
                  <a:cubicBezTo>
                    <a:pt x="120650" y="696595"/>
                    <a:pt x="105410" y="639445"/>
                    <a:pt x="105410" y="459740"/>
                  </a:cubicBezTo>
                  <a:lnTo>
                    <a:pt x="105410" y="60960"/>
                  </a:lnTo>
                  <a:lnTo>
                    <a:pt x="0" y="60960"/>
                  </a:lnTo>
                  <a:lnTo>
                    <a:pt x="0" y="0"/>
                  </a:lnTo>
                  <a:lnTo>
                    <a:pt x="282575" y="0"/>
                  </a:lnTo>
                  <a:lnTo>
                    <a:pt x="282575" y="60960"/>
                  </a:lnTo>
                  <a:lnTo>
                    <a:pt x="166370" y="60960"/>
                  </a:lnTo>
                  <a:lnTo>
                    <a:pt x="166370" y="464185"/>
                  </a:lnTo>
                  <a:cubicBezTo>
                    <a:pt x="166370" y="624205"/>
                    <a:pt x="181610" y="661035"/>
                    <a:pt x="204470" y="683895"/>
                  </a:cubicBezTo>
                  <a:cubicBezTo>
                    <a:pt x="219075" y="698500"/>
                    <a:pt x="238760" y="706755"/>
                    <a:pt x="304165" y="706755"/>
                  </a:cubicBezTo>
                  <a:lnTo>
                    <a:pt x="453390" y="706755"/>
                  </a:lnTo>
                  <a:cubicBezTo>
                    <a:pt x="519430" y="706755"/>
                    <a:pt x="537845" y="697865"/>
                    <a:pt x="552450" y="683895"/>
                  </a:cubicBezTo>
                  <a:cubicBezTo>
                    <a:pt x="576580" y="659765"/>
                    <a:pt x="590550" y="624205"/>
                    <a:pt x="590550" y="464185"/>
                  </a:cubicBezTo>
                  <a:lnTo>
                    <a:pt x="590550" y="60960"/>
                  </a:lnTo>
                  <a:lnTo>
                    <a:pt x="474980" y="60960"/>
                  </a:lnTo>
                  <a:close/>
                </a:path>
              </a:pathLst>
            </a:custGeom>
            <a:grpFill/>
            <a:ln w="6350" cap="flat">
              <a:noFill/>
              <a:prstDash val="solid"/>
              <a:miter/>
            </a:ln>
          </p:spPr>
          <p:txBody>
            <a:bodyPr rtlCol="0" anchor="ctr"/>
            <a:lstStyle/>
            <a:p>
              <a:endParaRPr lang="en-IN"/>
            </a:p>
          </p:txBody>
        </p:sp>
        <p:sp>
          <p:nvSpPr>
            <p:cNvPr id="19" name="Freeform: Shape 279">
              <a:extLst>
                <a:ext uri="{FF2B5EF4-FFF2-40B4-BE49-F238E27FC236}">
                  <a16:creationId xmlns:a16="http://schemas.microsoft.com/office/drawing/2014/main" id="{6E2766EB-BCF1-8A16-CD1F-83FF0B366B11}"/>
                </a:ext>
              </a:extLst>
            </p:cNvPr>
            <p:cNvSpPr/>
            <p:nvPr/>
          </p:nvSpPr>
          <p:spPr>
            <a:xfrm>
              <a:off x="4796790" y="2766060"/>
              <a:ext cx="740409" cy="768985"/>
            </a:xfrm>
            <a:custGeom>
              <a:avLst/>
              <a:gdLst>
                <a:gd name="connsiteX0" fmla="*/ 579120 w 740409"/>
                <a:gd name="connsiteY0" fmla="*/ 60960 h 768985"/>
                <a:gd name="connsiteX1" fmla="*/ 461645 w 740409"/>
                <a:gd name="connsiteY1" fmla="*/ 60960 h 768985"/>
                <a:gd name="connsiteX2" fmla="*/ 461645 w 740409"/>
                <a:gd name="connsiteY2" fmla="*/ 0 h 768985"/>
                <a:gd name="connsiteX3" fmla="*/ 740410 w 740409"/>
                <a:gd name="connsiteY3" fmla="*/ 0 h 768985"/>
                <a:gd name="connsiteX4" fmla="*/ 740410 w 740409"/>
                <a:gd name="connsiteY4" fmla="*/ 60960 h 768985"/>
                <a:gd name="connsiteX5" fmla="*/ 640715 w 740409"/>
                <a:gd name="connsiteY5" fmla="*/ 60960 h 768985"/>
                <a:gd name="connsiteX6" fmla="*/ 640715 w 740409"/>
                <a:gd name="connsiteY6" fmla="*/ 768985 h 768985"/>
                <a:gd name="connsiteX7" fmla="*/ 568960 w 740409"/>
                <a:gd name="connsiteY7" fmla="*/ 768985 h 768985"/>
                <a:gd name="connsiteX8" fmla="*/ 526415 w 740409"/>
                <a:gd name="connsiteY8" fmla="*/ 742950 h 768985"/>
                <a:gd name="connsiteX9" fmla="*/ 174625 w 740409"/>
                <a:gd name="connsiteY9" fmla="*/ 58420 h 768985"/>
                <a:gd name="connsiteX10" fmla="*/ 163830 w 740409"/>
                <a:gd name="connsiteY10" fmla="*/ 58420 h 768985"/>
                <a:gd name="connsiteX11" fmla="*/ 163830 w 740409"/>
                <a:gd name="connsiteY11" fmla="*/ 720090 h 768985"/>
                <a:gd name="connsiteX12" fmla="*/ 281940 w 740409"/>
                <a:gd name="connsiteY12" fmla="*/ 720090 h 768985"/>
                <a:gd name="connsiteX13" fmla="*/ 281940 w 740409"/>
                <a:gd name="connsiteY13" fmla="*/ 768350 h 768985"/>
                <a:gd name="connsiteX14" fmla="*/ 0 w 740409"/>
                <a:gd name="connsiteY14" fmla="*/ 768350 h 768985"/>
                <a:gd name="connsiteX15" fmla="*/ 0 w 740409"/>
                <a:gd name="connsiteY15" fmla="*/ 720090 h 768985"/>
                <a:gd name="connsiteX16" fmla="*/ 102870 w 740409"/>
                <a:gd name="connsiteY16" fmla="*/ 720090 h 768985"/>
                <a:gd name="connsiteX17" fmla="*/ 102870 w 740409"/>
                <a:gd name="connsiteY17" fmla="*/ 60960 h 768985"/>
                <a:gd name="connsiteX18" fmla="*/ 0 w 740409"/>
                <a:gd name="connsiteY18" fmla="*/ 60960 h 768985"/>
                <a:gd name="connsiteX19" fmla="*/ 0 w 740409"/>
                <a:gd name="connsiteY19" fmla="*/ 0 h 768985"/>
                <a:gd name="connsiteX20" fmla="*/ 183515 w 740409"/>
                <a:gd name="connsiteY20" fmla="*/ 0 h 768985"/>
                <a:gd name="connsiteX21" fmla="*/ 226060 w 740409"/>
                <a:gd name="connsiteY21" fmla="*/ 26035 h 768985"/>
                <a:gd name="connsiteX22" fmla="*/ 574675 w 740409"/>
                <a:gd name="connsiteY22" fmla="*/ 702945 h 768985"/>
                <a:gd name="connsiteX23" fmla="*/ 578485 w 740409"/>
                <a:gd name="connsiteY23" fmla="*/ 702945 h 768985"/>
                <a:gd name="connsiteX24" fmla="*/ 578485 w 740409"/>
                <a:gd name="connsiteY24" fmla="*/ 60960 h 76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0409" h="768985">
                  <a:moveTo>
                    <a:pt x="579120" y="60960"/>
                  </a:moveTo>
                  <a:lnTo>
                    <a:pt x="461645" y="60960"/>
                  </a:lnTo>
                  <a:lnTo>
                    <a:pt x="461645" y="0"/>
                  </a:lnTo>
                  <a:lnTo>
                    <a:pt x="740410" y="0"/>
                  </a:lnTo>
                  <a:lnTo>
                    <a:pt x="740410" y="60960"/>
                  </a:lnTo>
                  <a:lnTo>
                    <a:pt x="640715" y="60960"/>
                  </a:lnTo>
                  <a:lnTo>
                    <a:pt x="640715" y="768985"/>
                  </a:lnTo>
                  <a:lnTo>
                    <a:pt x="568960" y="768985"/>
                  </a:lnTo>
                  <a:cubicBezTo>
                    <a:pt x="544830" y="768985"/>
                    <a:pt x="535940" y="762635"/>
                    <a:pt x="526415" y="742950"/>
                  </a:cubicBezTo>
                  <a:lnTo>
                    <a:pt x="174625" y="58420"/>
                  </a:lnTo>
                  <a:lnTo>
                    <a:pt x="163830" y="58420"/>
                  </a:lnTo>
                  <a:lnTo>
                    <a:pt x="163830" y="720090"/>
                  </a:lnTo>
                  <a:lnTo>
                    <a:pt x="281940" y="720090"/>
                  </a:lnTo>
                  <a:lnTo>
                    <a:pt x="281940" y="768350"/>
                  </a:lnTo>
                  <a:lnTo>
                    <a:pt x="0" y="768350"/>
                  </a:lnTo>
                  <a:lnTo>
                    <a:pt x="0" y="720090"/>
                  </a:lnTo>
                  <a:lnTo>
                    <a:pt x="102870" y="720090"/>
                  </a:lnTo>
                  <a:lnTo>
                    <a:pt x="102870" y="60960"/>
                  </a:lnTo>
                  <a:lnTo>
                    <a:pt x="0" y="60960"/>
                  </a:lnTo>
                  <a:lnTo>
                    <a:pt x="0" y="0"/>
                  </a:lnTo>
                  <a:lnTo>
                    <a:pt x="183515" y="0"/>
                  </a:lnTo>
                  <a:cubicBezTo>
                    <a:pt x="207645" y="0"/>
                    <a:pt x="215900" y="5715"/>
                    <a:pt x="226060" y="26035"/>
                  </a:cubicBezTo>
                  <a:lnTo>
                    <a:pt x="574675" y="702945"/>
                  </a:lnTo>
                  <a:lnTo>
                    <a:pt x="578485" y="702945"/>
                  </a:lnTo>
                  <a:lnTo>
                    <a:pt x="578485" y="60960"/>
                  </a:lnTo>
                  <a:close/>
                </a:path>
              </a:pathLst>
            </a:custGeom>
            <a:grpFill/>
            <a:ln w="6350" cap="flat">
              <a:noFill/>
              <a:prstDash val="solid"/>
              <a:miter/>
            </a:ln>
          </p:spPr>
          <p:txBody>
            <a:bodyPr rtlCol="0" anchor="ctr"/>
            <a:lstStyle/>
            <a:p>
              <a:endParaRPr lang="en-IN"/>
            </a:p>
          </p:txBody>
        </p:sp>
        <p:sp>
          <p:nvSpPr>
            <p:cNvPr id="20" name="Freeform: Shape 280">
              <a:extLst>
                <a:ext uri="{FF2B5EF4-FFF2-40B4-BE49-F238E27FC236}">
                  <a16:creationId xmlns:a16="http://schemas.microsoft.com/office/drawing/2014/main" id="{B334E831-01E4-B058-ABCD-7AAC652B177E}"/>
                </a:ext>
              </a:extLst>
            </p:cNvPr>
            <p:cNvSpPr/>
            <p:nvPr/>
          </p:nvSpPr>
          <p:spPr>
            <a:xfrm>
              <a:off x="5616575" y="2766695"/>
              <a:ext cx="286384" cy="767714"/>
            </a:xfrm>
            <a:custGeom>
              <a:avLst/>
              <a:gdLst>
                <a:gd name="connsiteX0" fmla="*/ 0 w 286384"/>
                <a:gd name="connsiteY0" fmla="*/ 0 h 767714"/>
                <a:gd name="connsiteX1" fmla="*/ 0 w 286384"/>
                <a:gd name="connsiteY1" fmla="*/ 60960 h 767714"/>
                <a:gd name="connsiteX2" fmla="*/ 113030 w 286384"/>
                <a:gd name="connsiteY2" fmla="*/ 60960 h 767714"/>
                <a:gd name="connsiteX3" fmla="*/ 113030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4625 w 286384"/>
                <a:gd name="connsiteY8" fmla="*/ 706755 h 767714"/>
                <a:gd name="connsiteX9" fmla="*/ 174625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3030" y="60960"/>
                  </a:lnTo>
                  <a:lnTo>
                    <a:pt x="113030" y="706755"/>
                  </a:lnTo>
                  <a:lnTo>
                    <a:pt x="0" y="706755"/>
                  </a:lnTo>
                  <a:lnTo>
                    <a:pt x="0" y="767715"/>
                  </a:lnTo>
                  <a:lnTo>
                    <a:pt x="286385" y="767715"/>
                  </a:lnTo>
                  <a:lnTo>
                    <a:pt x="286385" y="706755"/>
                  </a:lnTo>
                  <a:lnTo>
                    <a:pt x="174625" y="706755"/>
                  </a:lnTo>
                  <a:lnTo>
                    <a:pt x="174625" y="60960"/>
                  </a:lnTo>
                  <a:lnTo>
                    <a:pt x="286385" y="60960"/>
                  </a:lnTo>
                  <a:lnTo>
                    <a:pt x="286385" y="0"/>
                  </a:lnTo>
                  <a:close/>
                </a:path>
              </a:pathLst>
            </a:custGeom>
            <a:grpFill/>
            <a:ln w="6350" cap="flat">
              <a:noFill/>
              <a:prstDash val="solid"/>
              <a:miter/>
            </a:ln>
          </p:spPr>
          <p:txBody>
            <a:bodyPr rtlCol="0" anchor="ctr"/>
            <a:lstStyle/>
            <a:p>
              <a:endParaRPr lang="en-IN"/>
            </a:p>
          </p:txBody>
        </p:sp>
        <p:sp>
          <p:nvSpPr>
            <p:cNvPr id="21" name="Freeform: Shape 281">
              <a:extLst>
                <a:ext uri="{FF2B5EF4-FFF2-40B4-BE49-F238E27FC236}">
                  <a16:creationId xmlns:a16="http://schemas.microsoft.com/office/drawing/2014/main" id="{B4D2AA47-3AD3-0F6E-E6FB-B2C1F1C99066}"/>
                </a:ext>
              </a:extLst>
            </p:cNvPr>
            <p:cNvSpPr/>
            <p:nvPr/>
          </p:nvSpPr>
          <p:spPr>
            <a:xfrm>
              <a:off x="5977890" y="2766060"/>
              <a:ext cx="757554" cy="772794"/>
            </a:xfrm>
            <a:custGeom>
              <a:avLst/>
              <a:gdLst>
                <a:gd name="connsiteX0" fmla="*/ 0 w 757554"/>
                <a:gd name="connsiteY0" fmla="*/ 60960 h 772794"/>
                <a:gd name="connsiteX1" fmla="*/ 0 w 757554"/>
                <a:gd name="connsiteY1" fmla="*/ 0 h 772794"/>
                <a:gd name="connsiteX2" fmla="*/ 273685 w 757554"/>
                <a:gd name="connsiteY2" fmla="*/ 0 h 772794"/>
                <a:gd name="connsiteX3" fmla="*/ 273685 w 757554"/>
                <a:gd name="connsiteY3" fmla="*/ 60960 h 772794"/>
                <a:gd name="connsiteX4" fmla="*/ 167640 w 757554"/>
                <a:gd name="connsiteY4" fmla="*/ 60960 h 772794"/>
                <a:gd name="connsiteX5" fmla="*/ 367665 w 757554"/>
                <a:gd name="connsiteY5" fmla="*/ 707390 h 772794"/>
                <a:gd name="connsiteX6" fmla="*/ 388620 w 757554"/>
                <a:gd name="connsiteY6" fmla="*/ 707390 h 772794"/>
                <a:gd name="connsiteX7" fmla="*/ 589915 w 757554"/>
                <a:gd name="connsiteY7" fmla="*/ 60960 h 772794"/>
                <a:gd name="connsiteX8" fmla="*/ 488315 w 757554"/>
                <a:gd name="connsiteY8" fmla="*/ 60960 h 772794"/>
                <a:gd name="connsiteX9" fmla="*/ 488315 w 757554"/>
                <a:gd name="connsiteY9" fmla="*/ 0 h 772794"/>
                <a:gd name="connsiteX10" fmla="*/ 757555 w 757554"/>
                <a:gd name="connsiteY10" fmla="*/ 0 h 772794"/>
                <a:gd name="connsiteX11" fmla="*/ 757555 w 757554"/>
                <a:gd name="connsiteY11" fmla="*/ 60960 h 772794"/>
                <a:gd name="connsiteX12" fmla="*/ 658495 w 757554"/>
                <a:gd name="connsiteY12" fmla="*/ 60960 h 772794"/>
                <a:gd name="connsiteX13" fmla="*/ 436880 w 757554"/>
                <a:gd name="connsiteY13" fmla="*/ 742950 h 772794"/>
                <a:gd name="connsiteX14" fmla="*/ 393065 w 757554"/>
                <a:gd name="connsiteY14" fmla="*/ 772795 h 772794"/>
                <a:gd name="connsiteX15" fmla="*/ 363220 w 757554"/>
                <a:gd name="connsiteY15" fmla="*/ 772795 h 772794"/>
                <a:gd name="connsiteX16" fmla="*/ 319405 w 757554"/>
                <a:gd name="connsiteY16" fmla="*/ 742950 h 772794"/>
                <a:gd name="connsiteX17" fmla="*/ 99060 w 757554"/>
                <a:gd name="connsiteY17" fmla="*/ 60960 h 772794"/>
                <a:gd name="connsiteX18" fmla="*/ 0 w 757554"/>
                <a:gd name="connsiteY18" fmla="*/ 60960 h 77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7554" h="772794">
                  <a:moveTo>
                    <a:pt x="0" y="60960"/>
                  </a:moveTo>
                  <a:lnTo>
                    <a:pt x="0" y="0"/>
                  </a:lnTo>
                  <a:lnTo>
                    <a:pt x="273685" y="0"/>
                  </a:lnTo>
                  <a:lnTo>
                    <a:pt x="273685" y="60960"/>
                  </a:lnTo>
                  <a:lnTo>
                    <a:pt x="167640" y="60960"/>
                  </a:lnTo>
                  <a:lnTo>
                    <a:pt x="367665" y="707390"/>
                  </a:lnTo>
                  <a:lnTo>
                    <a:pt x="388620" y="707390"/>
                  </a:lnTo>
                  <a:lnTo>
                    <a:pt x="589915" y="60960"/>
                  </a:lnTo>
                  <a:lnTo>
                    <a:pt x="488315" y="60960"/>
                  </a:lnTo>
                  <a:lnTo>
                    <a:pt x="488315" y="0"/>
                  </a:lnTo>
                  <a:lnTo>
                    <a:pt x="757555" y="0"/>
                  </a:lnTo>
                  <a:lnTo>
                    <a:pt x="757555" y="60960"/>
                  </a:lnTo>
                  <a:lnTo>
                    <a:pt x="658495" y="60960"/>
                  </a:lnTo>
                  <a:lnTo>
                    <a:pt x="436880" y="742950"/>
                  </a:lnTo>
                  <a:cubicBezTo>
                    <a:pt x="427355" y="770255"/>
                    <a:pt x="422910" y="772795"/>
                    <a:pt x="393065" y="772795"/>
                  </a:cubicBezTo>
                  <a:lnTo>
                    <a:pt x="363220" y="772795"/>
                  </a:lnTo>
                  <a:cubicBezTo>
                    <a:pt x="334645" y="772795"/>
                    <a:pt x="327025" y="766445"/>
                    <a:pt x="319405" y="742950"/>
                  </a:cubicBezTo>
                  <a:lnTo>
                    <a:pt x="99060" y="60960"/>
                  </a:lnTo>
                  <a:lnTo>
                    <a:pt x="0" y="60960"/>
                  </a:lnTo>
                  <a:close/>
                </a:path>
              </a:pathLst>
            </a:custGeom>
            <a:grpFill/>
            <a:ln w="6350" cap="flat">
              <a:noFill/>
              <a:prstDash val="solid"/>
              <a:miter/>
            </a:ln>
          </p:spPr>
          <p:txBody>
            <a:bodyPr rtlCol="0" anchor="ctr"/>
            <a:lstStyle/>
            <a:p>
              <a:endParaRPr lang="en-IN"/>
            </a:p>
          </p:txBody>
        </p:sp>
        <p:sp>
          <p:nvSpPr>
            <p:cNvPr id="22" name="Freeform: Shape 282">
              <a:extLst>
                <a:ext uri="{FF2B5EF4-FFF2-40B4-BE49-F238E27FC236}">
                  <a16:creationId xmlns:a16="http://schemas.microsoft.com/office/drawing/2014/main" id="{774561B3-BC4B-C342-1A5D-2482F5A8B5A9}"/>
                </a:ext>
              </a:extLst>
            </p:cNvPr>
            <p:cNvSpPr/>
            <p:nvPr/>
          </p:nvSpPr>
          <p:spPr>
            <a:xfrm>
              <a:off x="6810375" y="2766695"/>
              <a:ext cx="584200" cy="767714"/>
            </a:xfrm>
            <a:custGeom>
              <a:avLst/>
              <a:gdLst>
                <a:gd name="connsiteX0" fmla="*/ 0 w 584200"/>
                <a:gd name="connsiteY0" fmla="*/ 0 h 767714"/>
                <a:gd name="connsiteX1" fmla="*/ 0 w 584200"/>
                <a:gd name="connsiteY1" fmla="*/ 60960 h 767714"/>
                <a:gd name="connsiteX2" fmla="*/ 103505 w 584200"/>
                <a:gd name="connsiteY2" fmla="*/ 60960 h 767714"/>
                <a:gd name="connsiteX3" fmla="*/ 103505 w 584200"/>
                <a:gd name="connsiteY3" fmla="*/ 706755 h 767714"/>
                <a:gd name="connsiteX4" fmla="*/ 0 w 584200"/>
                <a:gd name="connsiteY4" fmla="*/ 706755 h 767714"/>
                <a:gd name="connsiteX5" fmla="*/ 0 w 584200"/>
                <a:gd name="connsiteY5" fmla="*/ 767715 h 767714"/>
                <a:gd name="connsiteX6" fmla="*/ 584200 w 584200"/>
                <a:gd name="connsiteY6" fmla="*/ 767715 h 767714"/>
                <a:gd name="connsiteX7" fmla="*/ 584200 w 584200"/>
                <a:gd name="connsiteY7" fmla="*/ 604520 h 767714"/>
                <a:gd name="connsiteX8" fmla="*/ 523240 w 584200"/>
                <a:gd name="connsiteY8" fmla="*/ 604520 h 767714"/>
                <a:gd name="connsiteX9" fmla="*/ 523240 w 584200"/>
                <a:gd name="connsiteY9" fmla="*/ 706755 h 767714"/>
                <a:gd name="connsiteX10" fmla="*/ 165735 w 584200"/>
                <a:gd name="connsiteY10" fmla="*/ 706755 h 767714"/>
                <a:gd name="connsiteX11" fmla="*/ 165735 w 584200"/>
                <a:gd name="connsiteY11" fmla="*/ 400050 h 767714"/>
                <a:gd name="connsiteX12" fmla="*/ 433705 w 584200"/>
                <a:gd name="connsiteY12" fmla="*/ 400050 h 767714"/>
                <a:gd name="connsiteX13" fmla="*/ 433705 w 584200"/>
                <a:gd name="connsiteY13" fmla="*/ 339090 h 767714"/>
                <a:gd name="connsiteX14" fmla="*/ 165735 w 584200"/>
                <a:gd name="connsiteY14" fmla="*/ 339090 h 767714"/>
                <a:gd name="connsiteX15" fmla="*/ 165735 w 584200"/>
                <a:gd name="connsiteY15" fmla="*/ 60960 h 767714"/>
                <a:gd name="connsiteX16" fmla="*/ 523240 w 584200"/>
                <a:gd name="connsiteY16" fmla="*/ 60960 h 767714"/>
                <a:gd name="connsiteX17" fmla="*/ 523240 w 584200"/>
                <a:gd name="connsiteY17" fmla="*/ 159385 h 767714"/>
                <a:gd name="connsiteX18" fmla="*/ 584200 w 584200"/>
                <a:gd name="connsiteY18" fmla="*/ 159385 h 767714"/>
                <a:gd name="connsiteX19" fmla="*/ 584200 w 584200"/>
                <a:gd name="connsiteY19"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200" h="767714">
                  <a:moveTo>
                    <a:pt x="0" y="0"/>
                  </a:moveTo>
                  <a:lnTo>
                    <a:pt x="0" y="60960"/>
                  </a:lnTo>
                  <a:lnTo>
                    <a:pt x="103505" y="60960"/>
                  </a:lnTo>
                  <a:lnTo>
                    <a:pt x="103505" y="706755"/>
                  </a:lnTo>
                  <a:lnTo>
                    <a:pt x="0" y="706755"/>
                  </a:lnTo>
                  <a:lnTo>
                    <a:pt x="0" y="767715"/>
                  </a:lnTo>
                  <a:lnTo>
                    <a:pt x="584200" y="767715"/>
                  </a:lnTo>
                  <a:lnTo>
                    <a:pt x="584200" y="604520"/>
                  </a:lnTo>
                  <a:lnTo>
                    <a:pt x="523240" y="604520"/>
                  </a:lnTo>
                  <a:lnTo>
                    <a:pt x="523240" y="706755"/>
                  </a:lnTo>
                  <a:lnTo>
                    <a:pt x="165735" y="706755"/>
                  </a:lnTo>
                  <a:lnTo>
                    <a:pt x="165735" y="400050"/>
                  </a:lnTo>
                  <a:lnTo>
                    <a:pt x="433705" y="400050"/>
                  </a:lnTo>
                  <a:lnTo>
                    <a:pt x="433705" y="339090"/>
                  </a:lnTo>
                  <a:lnTo>
                    <a:pt x="165735" y="339090"/>
                  </a:lnTo>
                  <a:lnTo>
                    <a:pt x="165735" y="60960"/>
                  </a:lnTo>
                  <a:lnTo>
                    <a:pt x="523240" y="60960"/>
                  </a:lnTo>
                  <a:lnTo>
                    <a:pt x="523240" y="159385"/>
                  </a:lnTo>
                  <a:lnTo>
                    <a:pt x="584200" y="159385"/>
                  </a:lnTo>
                  <a:lnTo>
                    <a:pt x="584200" y="0"/>
                  </a:lnTo>
                  <a:close/>
                </a:path>
              </a:pathLst>
            </a:custGeom>
            <a:grpFill/>
            <a:ln w="6350" cap="flat">
              <a:noFill/>
              <a:prstDash val="solid"/>
              <a:miter/>
            </a:ln>
          </p:spPr>
          <p:txBody>
            <a:bodyPr rtlCol="0" anchor="ctr"/>
            <a:lstStyle/>
            <a:p>
              <a:endParaRPr lang="en-IN"/>
            </a:p>
          </p:txBody>
        </p:sp>
        <p:sp>
          <p:nvSpPr>
            <p:cNvPr id="23" name="Freeform: Shape 283">
              <a:extLst>
                <a:ext uri="{FF2B5EF4-FFF2-40B4-BE49-F238E27FC236}">
                  <a16:creationId xmlns:a16="http://schemas.microsoft.com/office/drawing/2014/main" id="{F42D681B-B051-5301-54FC-D6A53035AA2E}"/>
                </a:ext>
              </a:extLst>
            </p:cNvPr>
            <p:cNvSpPr/>
            <p:nvPr/>
          </p:nvSpPr>
          <p:spPr>
            <a:xfrm>
              <a:off x="7514590" y="2766695"/>
              <a:ext cx="699769" cy="767714"/>
            </a:xfrm>
            <a:custGeom>
              <a:avLst/>
              <a:gdLst>
                <a:gd name="connsiteX0" fmla="*/ 405130 w 699769"/>
                <a:gd name="connsiteY0" fmla="*/ 360680 h 767714"/>
                <a:gd name="connsiteX1" fmla="*/ 487045 w 699769"/>
                <a:gd name="connsiteY1" fmla="*/ 339090 h 767714"/>
                <a:gd name="connsiteX2" fmla="*/ 521335 w 699769"/>
                <a:gd name="connsiteY2" fmla="*/ 208280 h 767714"/>
                <a:gd name="connsiteX3" fmla="*/ 488315 w 699769"/>
                <a:gd name="connsiteY3" fmla="*/ 80645 h 767714"/>
                <a:gd name="connsiteX4" fmla="*/ 407035 w 699769"/>
                <a:gd name="connsiteY4" fmla="*/ 60960 h 767714"/>
                <a:gd name="connsiteX5" fmla="*/ 165100 w 699769"/>
                <a:gd name="connsiteY5" fmla="*/ 60960 h 767714"/>
                <a:gd name="connsiteX6" fmla="*/ 165100 w 699769"/>
                <a:gd name="connsiteY6" fmla="*/ 360680 h 767714"/>
                <a:gd name="connsiteX7" fmla="*/ 405130 w 699769"/>
                <a:gd name="connsiteY7" fmla="*/ 360680 h 767714"/>
                <a:gd name="connsiteX8" fmla="*/ 589915 w 699769"/>
                <a:gd name="connsiteY8" fmla="*/ 706755 h 767714"/>
                <a:gd name="connsiteX9" fmla="*/ 699770 w 699769"/>
                <a:gd name="connsiteY9" fmla="*/ 706755 h 767714"/>
                <a:gd name="connsiteX10" fmla="*/ 699770 w 699769"/>
                <a:gd name="connsiteY10" fmla="*/ 767715 h 767714"/>
                <a:gd name="connsiteX11" fmla="*/ 582295 w 699769"/>
                <a:gd name="connsiteY11" fmla="*/ 767715 h 767714"/>
                <a:gd name="connsiteX12" fmla="*/ 541655 w 699769"/>
                <a:gd name="connsiteY12" fmla="*/ 756920 h 767714"/>
                <a:gd name="connsiteX13" fmla="*/ 520700 w 699769"/>
                <a:gd name="connsiteY13" fmla="*/ 571500 h 767714"/>
                <a:gd name="connsiteX14" fmla="*/ 491490 w 699769"/>
                <a:gd name="connsiteY14" fmla="*/ 441960 h 767714"/>
                <a:gd name="connsiteX15" fmla="*/ 402590 w 699769"/>
                <a:gd name="connsiteY15" fmla="*/ 421640 h 767714"/>
                <a:gd name="connsiteX16" fmla="*/ 165735 w 699769"/>
                <a:gd name="connsiteY16" fmla="*/ 421640 h 767714"/>
                <a:gd name="connsiteX17" fmla="*/ 165735 w 699769"/>
                <a:gd name="connsiteY17" fmla="*/ 706755 h 767714"/>
                <a:gd name="connsiteX18" fmla="*/ 283210 w 699769"/>
                <a:gd name="connsiteY18" fmla="*/ 706755 h 767714"/>
                <a:gd name="connsiteX19" fmla="*/ 283210 w 699769"/>
                <a:gd name="connsiteY19" fmla="*/ 767715 h 767714"/>
                <a:gd name="connsiteX20" fmla="*/ 0 w 699769"/>
                <a:gd name="connsiteY20" fmla="*/ 767715 h 767714"/>
                <a:gd name="connsiteX21" fmla="*/ 0 w 699769"/>
                <a:gd name="connsiteY21" fmla="*/ 706755 h 767714"/>
                <a:gd name="connsiteX22" fmla="*/ 104775 w 699769"/>
                <a:gd name="connsiteY22" fmla="*/ 706755 h 767714"/>
                <a:gd name="connsiteX23" fmla="*/ 104775 w 699769"/>
                <a:gd name="connsiteY23" fmla="*/ 60960 h 767714"/>
                <a:gd name="connsiteX24" fmla="*/ 0 w 699769"/>
                <a:gd name="connsiteY24" fmla="*/ 60960 h 767714"/>
                <a:gd name="connsiteX25" fmla="*/ 0 w 699769"/>
                <a:gd name="connsiteY25" fmla="*/ 0 h 767714"/>
                <a:gd name="connsiteX26" fmla="*/ 423545 w 699769"/>
                <a:gd name="connsiteY26" fmla="*/ 0 h 767714"/>
                <a:gd name="connsiteX27" fmla="*/ 536575 w 699769"/>
                <a:gd name="connsiteY27" fmla="*/ 33020 h 767714"/>
                <a:gd name="connsiteX28" fmla="*/ 583565 w 699769"/>
                <a:gd name="connsiteY28" fmla="*/ 207645 h 767714"/>
                <a:gd name="connsiteX29" fmla="*/ 478155 w 699769"/>
                <a:gd name="connsiteY29" fmla="*/ 393065 h 767714"/>
                <a:gd name="connsiteX30" fmla="*/ 494665 w 699769"/>
                <a:gd name="connsiteY30" fmla="*/ 395605 h 767714"/>
                <a:gd name="connsiteX31" fmla="*/ 581660 w 699769"/>
                <a:gd name="connsiteY31" fmla="*/ 570865 h 767714"/>
                <a:gd name="connsiteX32" fmla="*/ 589915 w 699769"/>
                <a:gd name="connsiteY32" fmla="*/ 706755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9769" h="767714">
                  <a:moveTo>
                    <a:pt x="405130" y="360680"/>
                  </a:moveTo>
                  <a:cubicBezTo>
                    <a:pt x="450215" y="360680"/>
                    <a:pt x="471805" y="354330"/>
                    <a:pt x="487045" y="339090"/>
                  </a:cubicBezTo>
                  <a:cubicBezTo>
                    <a:pt x="502285" y="323215"/>
                    <a:pt x="521335" y="301625"/>
                    <a:pt x="521335" y="208280"/>
                  </a:cubicBezTo>
                  <a:cubicBezTo>
                    <a:pt x="521335" y="114300"/>
                    <a:pt x="504825" y="97155"/>
                    <a:pt x="488315" y="80645"/>
                  </a:cubicBezTo>
                  <a:cubicBezTo>
                    <a:pt x="473075" y="65405"/>
                    <a:pt x="448945" y="60960"/>
                    <a:pt x="407035" y="60960"/>
                  </a:cubicBezTo>
                  <a:lnTo>
                    <a:pt x="165100" y="60960"/>
                  </a:lnTo>
                  <a:lnTo>
                    <a:pt x="165100" y="360680"/>
                  </a:lnTo>
                  <a:lnTo>
                    <a:pt x="405130" y="360680"/>
                  </a:lnTo>
                  <a:close/>
                  <a:moveTo>
                    <a:pt x="589915" y="706755"/>
                  </a:moveTo>
                  <a:lnTo>
                    <a:pt x="699770" y="706755"/>
                  </a:lnTo>
                  <a:lnTo>
                    <a:pt x="699770" y="767715"/>
                  </a:lnTo>
                  <a:lnTo>
                    <a:pt x="582295" y="767715"/>
                  </a:lnTo>
                  <a:cubicBezTo>
                    <a:pt x="560705" y="767715"/>
                    <a:pt x="549275" y="764540"/>
                    <a:pt x="541655" y="756920"/>
                  </a:cubicBezTo>
                  <a:cubicBezTo>
                    <a:pt x="529590" y="744855"/>
                    <a:pt x="525145" y="728345"/>
                    <a:pt x="520700" y="571500"/>
                  </a:cubicBezTo>
                  <a:cubicBezTo>
                    <a:pt x="517525" y="483235"/>
                    <a:pt x="507365" y="458470"/>
                    <a:pt x="491490" y="441960"/>
                  </a:cubicBezTo>
                  <a:cubicBezTo>
                    <a:pt x="473710" y="422910"/>
                    <a:pt x="449580" y="421640"/>
                    <a:pt x="402590" y="421640"/>
                  </a:cubicBezTo>
                  <a:lnTo>
                    <a:pt x="165735" y="421640"/>
                  </a:lnTo>
                  <a:lnTo>
                    <a:pt x="165735" y="706755"/>
                  </a:lnTo>
                  <a:lnTo>
                    <a:pt x="283210" y="706755"/>
                  </a:lnTo>
                  <a:lnTo>
                    <a:pt x="283210" y="767715"/>
                  </a:lnTo>
                  <a:lnTo>
                    <a:pt x="0" y="767715"/>
                  </a:lnTo>
                  <a:lnTo>
                    <a:pt x="0" y="706755"/>
                  </a:lnTo>
                  <a:lnTo>
                    <a:pt x="104775" y="706755"/>
                  </a:lnTo>
                  <a:lnTo>
                    <a:pt x="104775" y="60960"/>
                  </a:lnTo>
                  <a:lnTo>
                    <a:pt x="0" y="60960"/>
                  </a:lnTo>
                  <a:lnTo>
                    <a:pt x="0" y="0"/>
                  </a:lnTo>
                  <a:lnTo>
                    <a:pt x="423545" y="0"/>
                  </a:lnTo>
                  <a:cubicBezTo>
                    <a:pt x="480060" y="0"/>
                    <a:pt x="512445" y="7620"/>
                    <a:pt x="536575" y="33020"/>
                  </a:cubicBezTo>
                  <a:cubicBezTo>
                    <a:pt x="566420" y="62865"/>
                    <a:pt x="583565" y="97790"/>
                    <a:pt x="583565" y="207645"/>
                  </a:cubicBezTo>
                  <a:cubicBezTo>
                    <a:pt x="583565" y="339725"/>
                    <a:pt x="546100" y="375920"/>
                    <a:pt x="478155" y="393065"/>
                  </a:cubicBezTo>
                  <a:lnTo>
                    <a:pt x="494665" y="395605"/>
                  </a:lnTo>
                  <a:cubicBezTo>
                    <a:pt x="565785" y="409575"/>
                    <a:pt x="575945" y="439420"/>
                    <a:pt x="581660" y="570865"/>
                  </a:cubicBezTo>
                  <a:cubicBezTo>
                    <a:pt x="585470" y="671195"/>
                    <a:pt x="586740" y="680085"/>
                    <a:pt x="589915" y="706755"/>
                  </a:cubicBezTo>
                  <a:close/>
                </a:path>
              </a:pathLst>
            </a:custGeom>
            <a:grpFill/>
            <a:ln w="6350" cap="flat">
              <a:noFill/>
              <a:prstDash val="solid"/>
              <a:miter/>
            </a:ln>
          </p:spPr>
          <p:txBody>
            <a:bodyPr rtlCol="0" anchor="ctr"/>
            <a:lstStyle/>
            <a:p>
              <a:endParaRPr lang="en-IN"/>
            </a:p>
          </p:txBody>
        </p:sp>
        <p:sp>
          <p:nvSpPr>
            <p:cNvPr id="24" name="Freeform: Shape 284">
              <a:extLst>
                <a:ext uri="{FF2B5EF4-FFF2-40B4-BE49-F238E27FC236}">
                  <a16:creationId xmlns:a16="http://schemas.microsoft.com/office/drawing/2014/main" id="{68CA0DCD-A2A2-51D6-6849-A0EBF50D087C}"/>
                </a:ext>
              </a:extLst>
            </p:cNvPr>
            <p:cNvSpPr/>
            <p:nvPr/>
          </p:nvSpPr>
          <p:spPr>
            <a:xfrm>
              <a:off x="8322309" y="2764789"/>
              <a:ext cx="547370" cy="769619"/>
            </a:xfrm>
            <a:custGeom>
              <a:avLst/>
              <a:gdLst>
                <a:gd name="connsiteX0" fmla="*/ 501015 w 547370"/>
                <a:gd name="connsiteY0" fmla="*/ 736600 h 769619"/>
                <a:gd name="connsiteX1" fmla="*/ 393700 w 547370"/>
                <a:gd name="connsiteY1" fmla="*/ 769620 h 769619"/>
                <a:gd name="connsiteX2" fmla="*/ 146685 w 547370"/>
                <a:gd name="connsiteY2" fmla="*/ 769620 h 769619"/>
                <a:gd name="connsiteX3" fmla="*/ 39370 w 547370"/>
                <a:gd name="connsiteY3" fmla="*/ 739140 h 769619"/>
                <a:gd name="connsiteX4" fmla="*/ 0 w 547370"/>
                <a:gd name="connsiteY4" fmla="*/ 545465 h 769619"/>
                <a:gd name="connsiteX5" fmla="*/ 60325 w 547370"/>
                <a:gd name="connsiteY5" fmla="*/ 545465 h 769619"/>
                <a:gd name="connsiteX6" fmla="*/ 85725 w 547370"/>
                <a:gd name="connsiteY6" fmla="*/ 687070 h 769619"/>
                <a:gd name="connsiteX7" fmla="*/ 158115 w 547370"/>
                <a:gd name="connsiteY7" fmla="*/ 708025 h 769619"/>
                <a:gd name="connsiteX8" fmla="*/ 387985 w 547370"/>
                <a:gd name="connsiteY8" fmla="*/ 708025 h 769619"/>
                <a:gd name="connsiteX9" fmla="*/ 462915 w 547370"/>
                <a:gd name="connsiteY9" fmla="*/ 685800 h 769619"/>
                <a:gd name="connsiteX10" fmla="*/ 481965 w 547370"/>
                <a:gd name="connsiteY10" fmla="*/ 565785 h 769619"/>
                <a:gd name="connsiteX11" fmla="*/ 465455 w 547370"/>
                <a:gd name="connsiteY11" fmla="*/ 457835 h 769619"/>
                <a:gd name="connsiteX12" fmla="*/ 382270 w 547370"/>
                <a:gd name="connsiteY12" fmla="*/ 433070 h 769619"/>
                <a:gd name="connsiteX13" fmla="*/ 161290 w 547370"/>
                <a:gd name="connsiteY13" fmla="*/ 407670 h 769619"/>
                <a:gd name="connsiteX14" fmla="*/ 46355 w 547370"/>
                <a:gd name="connsiteY14" fmla="*/ 359410 h 769619"/>
                <a:gd name="connsiteX15" fmla="*/ 11430 w 547370"/>
                <a:gd name="connsiteY15" fmla="*/ 201930 h 769619"/>
                <a:gd name="connsiteX16" fmla="*/ 55245 w 547370"/>
                <a:gd name="connsiteY16" fmla="*/ 33020 h 769619"/>
                <a:gd name="connsiteX17" fmla="*/ 161925 w 547370"/>
                <a:gd name="connsiteY17" fmla="*/ 0 h 769619"/>
                <a:gd name="connsiteX18" fmla="*/ 384810 w 547370"/>
                <a:gd name="connsiteY18" fmla="*/ 0 h 769619"/>
                <a:gd name="connsiteX19" fmla="*/ 492125 w 547370"/>
                <a:gd name="connsiteY19" fmla="*/ 30480 h 769619"/>
                <a:gd name="connsiteX20" fmla="*/ 531495 w 547370"/>
                <a:gd name="connsiteY20" fmla="*/ 217170 h 769619"/>
                <a:gd name="connsiteX21" fmla="*/ 470535 w 547370"/>
                <a:gd name="connsiteY21" fmla="*/ 217170 h 769619"/>
                <a:gd name="connsiteX22" fmla="*/ 445135 w 547370"/>
                <a:gd name="connsiteY22" fmla="*/ 81915 h 769619"/>
                <a:gd name="connsiteX23" fmla="*/ 372745 w 547370"/>
                <a:gd name="connsiteY23" fmla="*/ 60960 h 769619"/>
                <a:gd name="connsiteX24" fmla="*/ 176530 w 547370"/>
                <a:gd name="connsiteY24" fmla="*/ 60960 h 769619"/>
                <a:gd name="connsiteX25" fmla="*/ 101600 w 547370"/>
                <a:gd name="connsiteY25" fmla="*/ 82550 h 769619"/>
                <a:gd name="connsiteX26" fmla="*/ 74930 w 547370"/>
                <a:gd name="connsiteY26" fmla="*/ 200660 h 769619"/>
                <a:gd name="connsiteX27" fmla="*/ 99060 w 547370"/>
                <a:gd name="connsiteY27" fmla="*/ 318135 h 769619"/>
                <a:gd name="connsiteX28" fmla="*/ 182880 w 547370"/>
                <a:gd name="connsiteY28" fmla="*/ 342265 h 769619"/>
                <a:gd name="connsiteX29" fmla="*/ 396875 w 547370"/>
                <a:gd name="connsiteY29" fmla="*/ 364490 h 769619"/>
                <a:gd name="connsiteX30" fmla="*/ 511175 w 547370"/>
                <a:gd name="connsiteY30" fmla="*/ 401955 h 769619"/>
                <a:gd name="connsiteX31" fmla="*/ 547370 w 547370"/>
                <a:gd name="connsiteY31" fmla="*/ 565785 h 769619"/>
                <a:gd name="connsiteX32" fmla="*/ 501015 w 547370"/>
                <a:gd name="connsiteY32" fmla="*/ 736600 h 76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370" h="769619">
                  <a:moveTo>
                    <a:pt x="501015" y="736600"/>
                  </a:moveTo>
                  <a:cubicBezTo>
                    <a:pt x="481330" y="757555"/>
                    <a:pt x="450850" y="769620"/>
                    <a:pt x="393700" y="769620"/>
                  </a:cubicBezTo>
                  <a:lnTo>
                    <a:pt x="146685" y="769620"/>
                  </a:lnTo>
                  <a:cubicBezTo>
                    <a:pt x="92075" y="769620"/>
                    <a:pt x="62230" y="760730"/>
                    <a:pt x="39370" y="739140"/>
                  </a:cubicBezTo>
                  <a:cubicBezTo>
                    <a:pt x="12065" y="710565"/>
                    <a:pt x="0" y="685165"/>
                    <a:pt x="0" y="545465"/>
                  </a:cubicBezTo>
                  <a:lnTo>
                    <a:pt x="60325" y="545465"/>
                  </a:lnTo>
                  <a:cubicBezTo>
                    <a:pt x="61595" y="664210"/>
                    <a:pt x="69215" y="670560"/>
                    <a:pt x="85725" y="687070"/>
                  </a:cubicBezTo>
                  <a:cubicBezTo>
                    <a:pt x="100965" y="702945"/>
                    <a:pt x="120650" y="708025"/>
                    <a:pt x="158115" y="708025"/>
                  </a:cubicBezTo>
                  <a:lnTo>
                    <a:pt x="387985" y="708025"/>
                  </a:lnTo>
                  <a:cubicBezTo>
                    <a:pt x="427990" y="708025"/>
                    <a:pt x="447675" y="701675"/>
                    <a:pt x="462915" y="685800"/>
                  </a:cubicBezTo>
                  <a:cubicBezTo>
                    <a:pt x="481330" y="668020"/>
                    <a:pt x="481965" y="647065"/>
                    <a:pt x="481965" y="565785"/>
                  </a:cubicBezTo>
                  <a:cubicBezTo>
                    <a:pt x="481965" y="482600"/>
                    <a:pt x="485140" y="477520"/>
                    <a:pt x="465455" y="457835"/>
                  </a:cubicBezTo>
                  <a:cubicBezTo>
                    <a:pt x="450850" y="443865"/>
                    <a:pt x="434340" y="441325"/>
                    <a:pt x="382270" y="433070"/>
                  </a:cubicBezTo>
                  <a:lnTo>
                    <a:pt x="161290" y="407670"/>
                  </a:lnTo>
                  <a:cubicBezTo>
                    <a:pt x="94615" y="400685"/>
                    <a:pt x="66040" y="379095"/>
                    <a:pt x="46355" y="359410"/>
                  </a:cubicBezTo>
                  <a:cubicBezTo>
                    <a:pt x="22225" y="335280"/>
                    <a:pt x="11430" y="299720"/>
                    <a:pt x="11430" y="201930"/>
                  </a:cubicBezTo>
                  <a:cubicBezTo>
                    <a:pt x="11430" y="111760"/>
                    <a:pt x="23495" y="64770"/>
                    <a:pt x="55245" y="33020"/>
                  </a:cubicBezTo>
                  <a:cubicBezTo>
                    <a:pt x="76200" y="12065"/>
                    <a:pt x="106045" y="0"/>
                    <a:pt x="161925" y="0"/>
                  </a:cubicBezTo>
                  <a:lnTo>
                    <a:pt x="384810" y="0"/>
                  </a:lnTo>
                  <a:cubicBezTo>
                    <a:pt x="439420" y="0"/>
                    <a:pt x="469265" y="8890"/>
                    <a:pt x="492125" y="30480"/>
                  </a:cubicBezTo>
                  <a:cubicBezTo>
                    <a:pt x="521970" y="60960"/>
                    <a:pt x="530860" y="92075"/>
                    <a:pt x="531495" y="217170"/>
                  </a:cubicBezTo>
                  <a:lnTo>
                    <a:pt x="470535" y="217170"/>
                  </a:lnTo>
                  <a:cubicBezTo>
                    <a:pt x="469265" y="113030"/>
                    <a:pt x="462915" y="99060"/>
                    <a:pt x="445135" y="81915"/>
                  </a:cubicBezTo>
                  <a:cubicBezTo>
                    <a:pt x="429895" y="66675"/>
                    <a:pt x="410210" y="60960"/>
                    <a:pt x="372745" y="60960"/>
                  </a:cubicBezTo>
                  <a:lnTo>
                    <a:pt x="176530" y="60960"/>
                  </a:lnTo>
                  <a:cubicBezTo>
                    <a:pt x="136525" y="60960"/>
                    <a:pt x="116840" y="67310"/>
                    <a:pt x="101600" y="82550"/>
                  </a:cubicBezTo>
                  <a:cubicBezTo>
                    <a:pt x="81280" y="102235"/>
                    <a:pt x="74930" y="128270"/>
                    <a:pt x="74930" y="200660"/>
                  </a:cubicBezTo>
                  <a:cubicBezTo>
                    <a:pt x="74930" y="280670"/>
                    <a:pt x="81280" y="300355"/>
                    <a:pt x="99060" y="318135"/>
                  </a:cubicBezTo>
                  <a:cubicBezTo>
                    <a:pt x="113030" y="332105"/>
                    <a:pt x="132080" y="335280"/>
                    <a:pt x="182880" y="342265"/>
                  </a:cubicBezTo>
                  <a:lnTo>
                    <a:pt x="396875" y="364490"/>
                  </a:lnTo>
                  <a:cubicBezTo>
                    <a:pt x="459105" y="370840"/>
                    <a:pt x="490855" y="382270"/>
                    <a:pt x="511175" y="401955"/>
                  </a:cubicBezTo>
                  <a:cubicBezTo>
                    <a:pt x="535940" y="427355"/>
                    <a:pt x="547370" y="465455"/>
                    <a:pt x="547370" y="565785"/>
                  </a:cubicBezTo>
                  <a:cubicBezTo>
                    <a:pt x="546100" y="665480"/>
                    <a:pt x="532130" y="706120"/>
                    <a:pt x="501015" y="736600"/>
                  </a:cubicBezTo>
                </a:path>
              </a:pathLst>
            </a:custGeom>
            <a:grpFill/>
            <a:ln w="6350" cap="flat">
              <a:noFill/>
              <a:prstDash val="solid"/>
              <a:miter/>
            </a:ln>
          </p:spPr>
          <p:txBody>
            <a:bodyPr rtlCol="0" anchor="ctr"/>
            <a:lstStyle/>
            <a:p>
              <a:endParaRPr lang="en-IN"/>
            </a:p>
          </p:txBody>
        </p:sp>
        <p:sp>
          <p:nvSpPr>
            <p:cNvPr id="25" name="Freeform: Shape 285">
              <a:extLst>
                <a:ext uri="{FF2B5EF4-FFF2-40B4-BE49-F238E27FC236}">
                  <a16:creationId xmlns:a16="http://schemas.microsoft.com/office/drawing/2014/main" id="{18E8FD08-0EE4-D7B3-CE4C-F2F59A1F7AEF}"/>
                </a:ext>
              </a:extLst>
            </p:cNvPr>
            <p:cNvSpPr/>
            <p:nvPr/>
          </p:nvSpPr>
          <p:spPr>
            <a:xfrm>
              <a:off x="10113009" y="2766695"/>
              <a:ext cx="723265" cy="767714"/>
            </a:xfrm>
            <a:custGeom>
              <a:avLst/>
              <a:gdLst>
                <a:gd name="connsiteX0" fmla="*/ 457835 w 723265"/>
                <a:gd name="connsiteY0" fmla="*/ 0 h 767714"/>
                <a:gd name="connsiteX1" fmla="*/ 457835 w 723265"/>
                <a:gd name="connsiteY1" fmla="*/ 60960 h 767714"/>
                <a:gd name="connsiteX2" fmla="*/ 567690 w 723265"/>
                <a:gd name="connsiteY2" fmla="*/ 60960 h 767714"/>
                <a:gd name="connsiteX3" fmla="*/ 367030 w 723265"/>
                <a:gd name="connsiteY3" fmla="*/ 391160 h 767714"/>
                <a:gd name="connsiteX4" fmla="*/ 361315 w 723265"/>
                <a:gd name="connsiteY4" fmla="*/ 391160 h 767714"/>
                <a:gd name="connsiteX5" fmla="*/ 162560 w 723265"/>
                <a:gd name="connsiteY5" fmla="*/ 60960 h 767714"/>
                <a:gd name="connsiteX6" fmla="*/ 273685 w 723265"/>
                <a:gd name="connsiteY6" fmla="*/ 60960 h 767714"/>
                <a:gd name="connsiteX7" fmla="*/ 273685 w 723265"/>
                <a:gd name="connsiteY7" fmla="*/ 0 h 767714"/>
                <a:gd name="connsiteX8" fmla="*/ 0 w 723265"/>
                <a:gd name="connsiteY8" fmla="*/ 0 h 767714"/>
                <a:gd name="connsiteX9" fmla="*/ 0 w 723265"/>
                <a:gd name="connsiteY9" fmla="*/ 60960 h 767714"/>
                <a:gd name="connsiteX10" fmla="*/ 88900 w 723265"/>
                <a:gd name="connsiteY10" fmla="*/ 60960 h 767714"/>
                <a:gd name="connsiteX11" fmla="*/ 331470 w 723265"/>
                <a:gd name="connsiteY11" fmla="*/ 443865 h 767714"/>
                <a:gd name="connsiteX12" fmla="*/ 331470 w 723265"/>
                <a:gd name="connsiteY12" fmla="*/ 706755 h 767714"/>
                <a:gd name="connsiteX13" fmla="*/ 217805 w 723265"/>
                <a:gd name="connsiteY13" fmla="*/ 706755 h 767714"/>
                <a:gd name="connsiteX14" fmla="*/ 217805 w 723265"/>
                <a:gd name="connsiteY14" fmla="*/ 767715 h 767714"/>
                <a:gd name="connsiteX15" fmla="*/ 504825 w 723265"/>
                <a:gd name="connsiteY15" fmla="*/ 767715 h 767714"/>
                <a:gd name="connsiteX16" fmla="*/ 504825 w 723265"/>
                <a:gd name="connsiteY16" fmla="*/ 706755 h 767714"/>
                <a:gd name="connsiteX17" fmla="*/ 392430 w 723265"/>
                <a:gd name="connsiteY17" fmla="*/ 706755 h 767714"/>
                <a:gd name="connsiteX18" fmla="*/ 392430 w 723265"/>
                <a:gd name="connsiteY18" fmla="*/ 442595 h 767714"/>
                <a:gd name="connsiteX19" fmla="*/ 631825 w 723265"/>
                <a:gd name="connsiteY19" fmla="*/ 60960 h 767714"/>
                <a:gd name="connsiteX20" fmla="*/ 723265 w 723265"/>
                <a:gd name="connsiteY20" fmla="*/ 60960 h 767714"/>
                <a:gd name="connsiteX21" fmla="*/ 723265 w 723265"/>
                <a:gd name="connsiteY2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3265" h="767714">
                  <a:moveTo>
                    <a:pt x="457835" y="0"/>
                  </a:moveTo>
                  <a:lnTo>
                    <a:pt x="457835" y="60960"/>
                  </a:lnTo>
                  <a:lnTo>
                    <a:pt x="567690" y="60960"/>
                  </a:lnTo>
                  <a:lnTo>
                    <a:pt x="367030" y="391160"/>
                  </a:lnTo>
                  <a:lnTo>
                    <a:pt x="361315" y="391160"/>
                  </a:lnTo>
                  <a:lnTo>
                    <a:pt x="162560" y="60960"/>
                  </a:lnTo>
                  <a:lnTo>
                    <a:pt x="273685" y="60960"/>
                  </a:lnTo>
                  <a:lnTo>
                    <a:pt x="273685" y="0"/>
                  </a:lnTo>
                  <a:lnTo>
                    <a:pt x="0" y="0"/>
                  </a:lnTo>
                  <a:lnTo>
                    <a:pt x="0" y="60960"/>
                  </a:lnTo>
                  <a:lnTo>
                    <a:pt x="88900" y="60960"/>
                  </a:lnTo>
                  <a:lnTo>
                    <a:pt x="331470" y="443865"/>
                  </a:lnTo>
                  <a:lnTo>
                    <a:pt x="331470" y="706755"/>
                  </a:lnTo>
                  <a:lnTo>
                    <a:pt x="217805" y="706755"/>
                  </a:lnTo>
                  <a:lnTo>
                    <a:pt x="217805" y="767715"/>
                  </a:lnTo>
                  <a:lnTo>
                    <a:pt x="504825" y="767715"/>
                  </a:lnTo>
                  <a:lnTo>
                    <a:pt x="504825" y="706755"/>
                  </a:lnTo>
                  <a:lnTo>
                    <a:pt x="392430" y="706755"/>
                  </a:lnTo>
                  <a:lnTo>
                    <a:pt x="392430" y="442595"/>
                  </a:lnTo>
                  <a:lnTo>
                    <a:pt x="631825" y="60960"/>
                  </a:lnTo>
                  <a:lnTo>
                    <a:pt x="723265" y="60960"/>
                  </a:lnTo>
                  <a:lnTo>
                    <a:pt x="723265" y="0"/>
                  </a:lnTo>
                  <a:close/>
                </a:path>
              </a:pathLst>
            </a:custGeom>
            <a:grpFill/>
            <a:ln w="6350" cap="flat">
              <a:noFill/>
              <a:prstDash val="solid"/>
              <a:miter/>
            </a:ln>
          </p:spPr>
          <p:txBody>
            <a:bodyPr rtlCol="0" anchor="ctr"/>
            <a:lstStyle/>
            <a:p>
              <a:endParaRPr lang="en-IN"/>
            </a:p>
          </p:txBody>
        </p:sp>
        <p:sp>
          <p:nvSpPr>
            <p:cNvPr id="26" name="Freeform: Shape 286">
              <a:extLst>
                <a:ext uri="{FF2B5EF4-FFF2-40B4-BE49-F238E27FC236}">
                  <a16:creationId xmlns:a16="http://schemas.microsoft.com/office/drawing/2014/main" id="{BD928640-09C8-43FA-3F53-5A903E0FCFC9}"/>
                </a:ext>
              </a:extLst>
            </p:cNvPr>
            <p:cNvSpPr/>
            <p:nvPr/>
          </p:nvSpPr>
          <p:spPr>
            <a:xfrm>
              <a:off x="9387840" y="2766695"/>
              <a:ext cx="631825" cy="767714"/>
            </a:xfrm>
            <a:custGeom>
              <a:avLst/>
              <a:gdLst>
                <a:gd name="connsiteX0" fmla="*/ 0 w 631825"/>
                <a:gd name="connsiteY0" fmla="*/ 0 h 767714"/>
                <a:gd name="connsiteX1" fmla="*/ 0 w 631825"/>
                <a:gd name="connsiteY1" fmla="*/ 202565 h 767714"/>
                <a:gd name="connsiteX2" fmla="*/ 60960 w 631825"/>
                <a:gd name="connsiteY2" fmla="*/ 202565 h 767714"/>
                <a:gd name="connsiteX3" fmla="*/ 60960 w 631825"/>
                <a:gd name="connsiteY3" fmla="*/ 47625 h 767714"/>
                <a:gd name="connsiteX4" fmla="*/ 285750 w 631825"/>
                <a:gd name="connsiteY4" fmla="*/ 47625 h 767714"/>
                <a:gd name="connsiteX5" fmla="*/ 285750 w 631825"/>
                <a:gd name="connsiteY5" fmla="*/ 706755 h 767714"/>
                <a:gd name="connsiteX6" fmla="*/ 172085 w 631825"/>
                <a:gd name="connsiteY6" fmla="*/ 706755 h 767714"/>
                <a:gd name="connsiteX7" fmla="*/ 172085 w 631825"/>
                <a:gd name="connsiteY7" fmla="*/ 767715 h 767714"/>
                <a:gd name="connsiteX8" fmla="*/ 459105 w 631825"/>
                <a:gd name="connsiteY8" fmla="*/ 767715 h 767714"/>
                <a:gd name="connsiteX9" fmla="*/ 459105 w 631825"/>
                <a:gd name="connsiteY9" fmla="*/ 706755 h 767714"/>
                <a:gd name="connsiteX10" fmla="*/ 346710 w 631825"/>
                <a:gd name="connsiteY10" fmla="*/ 706755 h 767714"/>
                <a:gd name="connsiteX11" fmla="*/ 346710 w 631825"/>
                <a:gd name="connsiteY11" fmla="*/ 47625 h 767714"/>
                <a:gd name="connsiteX12" fmla="*/ 570865 w 631825"/>
                <a:gd name="connsiteY12" fmla="*/ 47625 h 767714"/>
                <a:gd name="connsiteX13" fmla="*/ 570865 w 631825"/>
                <a:gd name="connsiteY13" fmla="*/ 202565 h 767714"/>
                <a:gd name="connsiteX14" fmla="*/ 631825 w 631825"/>
                <a:gd name="connsiteY14" fmla="*/ 202565 h 767714"/>
                <a:gd name="connsiteX15" fmla="*/ 631825 w 631825"/>
                <a:gd name="connsiteY15"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825" h="767714">
                  <a:moveTo>
                    <a:pt x="0" y="0"/>
                  </a:moveTo>
                  <a:lnTo>
                    <a:pt x="0" y="202565"/>
                  </a:lnTo>
                  <a:lnTo>
                    <a:pt x="60960" y="202565"/>
                  </a:lnTo>
                  <a:lnTo>
                    <a:pt x="60960" y="47625"/>
                  </a:lnTo>
                  <a:lnTo>
                    <a:pt x="285750" y="47625"/>
                  </a:lnTo>
                  <a:lnTo>
                    <a:pt x="285750" y="706755"/>
                  </a:lnTo>
                  <a:lnTo>
                    <a:pt x="172085" y="706755"/>
                  </a:lnTo>
                  <a:lnTo>
                    <a:pt x="172085" y="767715"/>
                  </a:lnTo>
                  <a:lnTo>
                    <a:pt x="459105" y="767715"/>
                  </a:lnTo>
                  <a:lnTo>
                    <a:pt x="459105" y="706755"/>
                  </a:lnTo>
                  <a:lnTo>
                    <a:pt x="346710" y="706755"/>
                  </a:lnTo>
                  <a:lnTo>
                    <a:pt x="346710" y="47625"/>
                  </a:lnTo>
                  <a:lnTo>
                    <a:pt x="570865" y="47625"/>
                  </a:lnTo>
                  <a:lnTo>
                    <a:pt x="570865" y="202565"/>
                  </a:lnTo>
                  <a:lnTo>
                    <a:pt x="631825" y="202565"/>
                  </a:lnTo>
                  <a:lnTo>
                    <a:pt x="631825" y="0"/>
                  </a:lnTo>
                  <a:close/>
                </a:path>
              </a:pathLst>
            </a:custGeom>
            <a:grpFill/>
            <a:ln w="6350" cap="flat">
              <a:noFill/>
              <a:prstDash val="solid"/>
              <a:miter/>
            </a:ln>
          </p:spPr>
          <p:txBody>
            <a:bodyPr rtlCol="0" anchor="ctr"/>
            <a:lstStyle/>
            <a:p>
              <a:endParaRPr lang="en-IN"/>
            </a:p>
          </p:txBody>
        </p:sp>
        <p:sp>
          <p:nvSpPr>
            <p:cNvPr id="27" name="Freeform: Shape 114">
              <a:extLst>
                <a:ext uri="{FF2B5EF4-FFF2-40B4-BE49-F238E27FC236}">
                  <a16:creationId xmlns:a16="http://schemas.microsoft.com/office/drawing/2014/main" id="{E86B0189-7EE1-9482-3BDD-261667780474}"/>
                </a:ext>
              </a:extLst>
            </p:cNvPr>
            <p:cNvSpPr/>
            <p:nvPr/>
          </p:nvSpPr>
          <p:spPr>
            <a:xfrm>
              <a:off x="8993505" y="2766695"/>
              <a:ext cx="286384" cy="767714"/>
            </a:xfrm>
            <a:custGeom>
              <a:avLst/>
              <a:gdLst>
                <a:gd name="connsiteX0" fmla="*/ 0 w 286384"/>
                <a:gd name="connsiteY0" fmla="*/ 0 h 767714"/>
                <a:gd name="connsiteX1" fmla="*/ 0 w 286384"/>
                <a:gd name="connsiteY1" fmla="*/ 60960 h 767714"/>
                <a:gd name="connsiteX2" fmla="*/ 112395 w 286384"/>
                <a:gd name="connsiteY2" fmla="*/ 60960 h 767714"/>
                <a:gd name="connsiteX3" fmla="*/ 112395 w 286384"/>
                <a:gd name="connsiteY3" fmla="*/ 706755 h 767714"/>
                <a:gd name="connsiteX4" fmla="*/ 0 w 286384"/>
                <a:gd name="connsiteY4" fmla="*/ 706755 h 767714"/>
                <a:gd name="connsiteX5" fmla="*/ 0 w 286384"/>
                <a:gd name="connsiteY5" fmla="*/ 767715 h 767714"/>
                <a:gd name="connsiteX6" fmla="*/ 286385 w 286384"/>
                <a:gd name="connsiteY6" fmla="*/ 767715 h 767714"/>
                <a:gd name="connsiteX7" fmla="*/ 286385 w 286384"/>
                <a:gd name="connsiteY7" fmla="*/ 706755 h 767714"/>
                <a:gd name="connsiteX8" fmla="*/ 173989 w 286384"/>
                <a:gd name="connsiteY8" fmla="*/ 706755 h 767714"/>
                <a:gd name="connsiteX9" fmla="*/ 173989 w 286384"/>
                <a:gd name="connsiteY9" fmla="*/ 60960 h 767714"/>
                <a:gd name="connsiteX10" fmla="*/ 286385 w 286384"/>
                <a:gd name="connsiteY10" fmla="*/ 60960 h 767714"/>
                <a:gd name="connsiteX11" fmla="*/ 286385 w 286384"/>
                <a:gd name="connsiteY11" fmla="*/ 0 h 76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84" h="767714">
                  <a:moveTo>
                    <a:pt x="0" y="0"/>
                  </a:moveTo>
                  <a:lnTo>
                    <a:pt x="0" y="60960"/>
                  </a:lnTo>
                  <a:lnTo>
                    <a:pt x="112395" y="60960"/>
                  </a:lnTo>
                  <a:lnTo>
                    <a:pt x="112395" y="706755"/>
                  </a:lnTo>
                  <a:lnTo>
                    <a:pt x="0" y="706755"/>
                  </a:lnTo>
                  <a:lnTo>
                    <a:pt x="0" y="767715"/>
                  </a:lnTo>
                  <a:lnTo>
                    <a:pt x="286385" y="767715"/>
                  </a:lnTo>
                  <a:lnTo>
                    <a:pt x="286385" y="706755"/>
                  </a:lnTo>
                  <a:lnTo>
                    <a:pt x="173989" y="706755"/>
                  </a:lnTo>
                  <a:lnTo>
                    <a:pt x="173989" y="60960"/>
                  </a:lnTo>
                  <a:lnTo>
                    <a:pt x="286385" y="60960"/>
                  </a:lnTo>
                  <a:lnTo>
                    <a:pt x="286385" y="0"/>
                  </a:lnTo>
                  <a:close/>
                </a:path>
              </a:pathLst>
            </a:custGeom>
            <a:grpFill/>
            <a:ln w="6350" cap="flat">
              <a:noFill/>
              <a:prstDash val="solid"/>
              <a:miter/>
            </a:ln>
          </p:spPr>
          <p:txBody>
            <a:bodyPr rtlCol="0" anchor="ctr"/>
            <a:lstStyle/>
            <a:p>
              <a:endParaRPr lang="en-IN"/>
            </a:p>
          </p:txBody>
        </p:sp>
      </p:grpSp>
      <p:pic>
        <p:nvPicPr>
          <p:cNvPr id="28" name="Picture 27" descr="A picture containing font, graphics, text, graphic design&#10;&#10;Description automatically generated">
            <a:extLst>
              <a:ext uri="{FF2B5EF4-FFF2-40B4-BE49-F238E27FC236}">
                <a16:creationId xmlns:a16="http://schemas.microsoft.com/office/drawing/2014/main" id="{2C4387D3-F7A9-1B14-C583-6C0CC38DC8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641" y="312031"/>
            <a:ext cx="1444292" cy="459753"/>
          </a:xfrm>
          <a:prstGeom prst="rect">
            <a:avLst/>
          </a:prstGeom>
        </p:spPr>
      </p:pic>
      <p:sp>
        <p:nvSpPr>
          <p:cNvPr id="29" name="TextBox 28">
            <a:extLst>
              <a:ext uri="{FF2B5EF4-FFF2-40B4-BE49-F238E27FC236}">
                <a16:creationId xmlns:a16="http://schemas.microsoft.com/office/drawing/2014/main" id="{E04A5968-6390-ED1C-60EE-9DACB166EFC4}"/>
              </a:ext>
            </a:extLst>
          </p:cNvPr>
          <p:cNvSpPr txBox="1"/>
          <p:nvPr/>
        </p:nvSpPr>
        <p:spPr>
          <a:xfrm>
            <a:off x="-76200" y="3377595"/>
            <a:ext cx="3138980" cy="769441"/>
          </a:xfrm>
          <a:prstGeom prst="rect">
            <a:avLst/>
          </a:prstGeom>
          <a:noFill/>
        </p:spPr>
        <p:txBody>
          <a:bodyPr wrap="square" rtlCol="0">
            <a:spAutoFit/>
          </a:bodyPr>
          <a:lstStyle/>
          <a:p>
            <a:pPr algn="ctr"/>
            <a:r>
              <a:rPr lang="en-US" sz="4400" b="1">
                <a:latin typeface="Roboto Slab" pitchFamily="2" charset="0"/>
                <a:ea typeface="Roboto Slab" pitchFamily="2" charset="0"/>
                <a:cs typeface="Poppins" panose="00000500000000000000" pitchFamily="2" charset="0"/>
              </a:rPr>
              <a:t>Agenda</a:t>
            </a:r>
            <a:endParaRPr lang="id-ID" sz="4400" b="1">
              <a:latin typeface="Roboto Slab" pitchFamily="2" charset="0"/>
              <a:ea typeface="Roboto Slab" pitchFamily="2" charset="0"/>
              <a:cs typeface="Poppins" panose="00000500000000000000" pitchFamily="2" charset="0"/>
            </a:endParaRPr>
          </a:p>
        </p:txBody>
      </p:sp>
      <p:sp>
        <p:nvSpPr>
          <p:cNvPr id="30" name="TextBox 29">
            <a:extLst>
              <a:ext uri="{FF2B5EF4-FFF2-40B4-BE49-F238E27FC236}">
                <a16:creationId xmlns:a16="http://schemas.microsoft.com/office/drawing/2014/main" id="{264A1FAE-6B7C-C733-A9A5-E0B63DBEB262}"/>
              </a:ext>
            </a:extLst>
          </p:cNvPr>
          <p:cNvSpPr txBox="1"/>
          <p:nvPr/>
        </p:nvSpPr>
        <p:spPr>
          <a:xfrm>
            <a:off x="3276600" y="1487407"/>
            <a:ext cx="4240487" cy="577594"/>
          </a:xfrm>
          <a:prstGeom prst="rect">
            <a:avLst/>
          </a:prstGeom>
          <a:noFill/>
        </p:spPr>
        <p:txBody>
          <a:bodyPr wrap="square" rtlCol="0">
            <a:spAutoFit/>
          </a:bodyPr>
          <a:lstStyle/>
          <a:p>
            <a:pPr>
              <a:tabLst>
                <a:tab pos="361950" algn="l"/>
              </a:tabLst>
            </a:pPr>
            <a:r>
              <a:rPr lang="en-US" sz="2000">
                <a:latin typeface="Roboto Slab" pitchFamily="2" charset="0"/>
                <a:ea typeface="Roboto Slab" pitchFamily="2" charset="0"/>
                <a:cs typeface="Poppins" panose="00000500000000000000" pitchFamily="2" charset="0"/>
              </a:rPr>
              <a:t>01. Introduction</a:t>
            </a:r>
          </a:p>
          <a:p>
            <a:pPr>
              <a:lnSpc>
                <a:spcPts val="1500"/>
              </a:lnSpc>
              <a:tabLst>
                <a:tab pos="361950" algn="l"/>
              </a:tabLst>
            </a:pPr>
            <a:r>
              <a:rPr lang="en-IN" sz="1000">
                <a:latin typeface="Roboto Slab" pitchFamily="2" charset="0"/>
                <a:ea typeface="Roboto Slab" pitchFamily="2" charset="0"/>
                <a:cs typeface="Poppins" panose="00000500000000000000" pitchFamily="2" charset="0"/>
              </a:rPr>
              <a:t>	</a:t>
            </a:r>
            <a:r>
              <a:rPr lang="en-IN" sz="1050">
                <a:latin typeface="Roboto Slab" pitchFamily="2" charset="0"/>
                <a:ea typeface="Roboto Slab" pitchFamily="2" charset="0"/>
                <a:cs typeface="Poppins" panose="00000500000000000000" pitchFamily="2" charset="0"/>
              </a:rPr>
              <a:t>Background | Current status | Why this Project</a:t>
            </a:r>
            <a:endParaRPr lang="en-IN" sz="2400">
              <a:latin typeface="Roboto Slab" pitchFamily="2" charset="0"/>
              <a:ea typeface="Roboto Slab" pitchFamily="2" charset="0"/>
              <a:cs typeface="Poppins" panose="00000500000000000000" pitchFamily="2" charset="0"/>
            </a:endParaRPr>
          </a:p>
        </p:txBody>
      </p:sp>
      <p:sp>
        <p:nvSpPr>
          <p:cNvPr id="31" name="TextBox 30">
            <a:extLst>
              <a:ext uri="{FF2B5EF4-FFF2-40B4-BE49-F238E27FC236}">
                <a16:creationId xmlns:a16="http://schemas.microsoft.com/office/drawing/2014/main" id="{FF496A55-3370-F8B5-168E-48B8B8799705}"/>
              </a:ext>
            </a:extLst>
          </p:cNvPr>
          <p:cNvSpPr txBox="1"/>
          <p:nvPr/>
        </p:nvSpPr>
        <p:spPr>
          <a:xfrm>
            <a:off x="3276600" y="2254671"/>
            <a:ext cx="4240487" cy="400110"/>
          </a:xfrm>
          <a:prstGeom prst="rect">
            <a:avLst/>
          </a:prstGeom>
          <a:noFill/>
        </p:spPr>
        <p:txBody>
          <a:bodyPr wrap="square" lIns="91440" tIns="45720" rIns="91440" bIns="45720" rtlCol="0" anchor="t">
            <a:spAutoFit/>
          </a:bodyPr>
          <a:lstStyle/>
          <a:p>
            <a:pPr>
              <a:tabLst>
                <a:tab pos="361950" algn="l"/>
              </a:tabLst>
            </a:pPr>
            <a:r>
              <a:rPr lang="en-US" sz="2000">
                <a:latin typeface="Roboto Slab"/>
                <a:ea typeface="Roboto Slab"/>
                <a:cs typeface="Poppins"/>
              </a:rPr>
              <a:t>02. Benchmarks</a:t>
            </a:r>
            <a:endParaRPr lang="en-IN" sz="1000">
              <a:latin typeface="Roboto Slab" pitchFamily="2" charset="0"/>
              <a:ea typeface="Roboto Slab" pitchFamily="2" charset="0"/>
              <a:cs typeface="Poppins" panose="00000500000000000000" pitchFamily="2" charset="0"/>
            </a:endParaRPr>
          </a:p>
        </p:txBody>
      </p:sp>
      <p:sp>
        <p:nvSpPr>
          <p:cNvPr id="32" name="TextBox 31">
            <a:extLst>
              <a:ext uri="{FF2B5EF4-FFF2-40B4-BE49-F238E27FC236}">
                <a16:creationId xmlns:a16="http://schemas.microsoft.com/office/drawing/2014/main" id="{2CAC2AF4-DBF8-3A7E-74C2-C7CF8A721C10}"/>
              </a:ext>
            </a:extLst>
          </p:cNvPr>
          <p:cNvSpPr txBox="1"/>
          <p:nvPr/>
        </p:nvSpPr>
        <p:spPr>
          <a:xfrm>
            <a:off x="3276600" y="3021935"/>
            <a:ext cx="4240487" cy="577594"/>
          </a:xfrm>
          <a:prstGeom prst="rect">
            <a:avLst/>
          </a:prstGeom>
          <a:noFill/>
        </p:spPr>
        <p:txBody>
          <a:bodyPr wrap="square" rtlCol="0">
            <a:spAutoFit/>
          </a:bodyPr>
          <a:lstStyle/>
          <a:p>
            <a:pPr>
              <a:tabLst>
                <a:tab pos="361950" algn="l"/>
              </a:tabLst>
            </a:pPr>
            <a:r>
              <a:rPr lang="en-US" sz="2000">
                <a:latin typeface="Roboto Slab" pitchFamily="2" charset="0"/>
                <a:ea typeface="Roboto Slab" pitchFamily="2" charset="0"/>
                <a:cs typeface="Poppins" panose="00000500000000000000" pitchFamily="2" charset="0"/>
              </a:rPr>
              <a:t>03. Problem Statement</a:t>
            </a:r>
          </a:p>
          <a:p>
            <a:pPr>
              <a:lnSpc>
                <a:spcPts val="1500"/>
              </a:lnSpc>
              <a:tabLst>
                <a:tab pos="361950" algn="l"/>
              </a:tabLst>
            </a:pPr>
            <a:r>
              <a:rPr lang="en-IN" sz="1050">
                <a:latin typeface="Roboto Slab" pitchFamily="2" charset="0"/>
                <a:ea typeface="Roboto Slab" pitchFamily="2" charset="0"/>
                <a:cs typeface="Poppins" panose="00000500000000000000" pitchFamily="2" charset="0"/>
              </a:rPr>
              <a:t>	Technical |  Functional Problem</a:t>
            </a:r>
          </a:p>
        </p:txBody>
      </p:sp>
      <p:sp>
        <p:nvSpPr>
          <p:cNvPr id="33" name="TextBox 32">
            <a:extLst>
              <a:ext uri="{FF2B5EF4-FFF2-40B4-BE49-F238E27FC236}">
                <a16:creationId xmlns:a16="http://schemas.microsoft.com/office/drawing/2014/main" id="{46772E6A-AAB1-6CB7-A9CF-2A7732F9A2A7}"/>
              </a:ext>
            </a:extLst>
          </p:cNvPr>
          <p:cNvSpPr txBox="1"/>
          <p:nvPr/>
        </p:nvSpPr>
        <p:spPr>
          <a:xfrm>
            <a:off x="3276600" y="3789199"/>
            <a:ext cx="4240487" cy="561692"/>
          </a:xfrm>
          <a:prstGeom prst="rect">
            <a:avLst/>
          </a:prstGeom>
          <a:noFill/>
        </p:spPr>
        <p:txBody>
          <a:bodyPr wrap="square" rtlCol="0">
            <a:spAutoFit/>
          </a:bodyPr>
          <a:lstStyle/>
          <a:p>
            <a:pPr>
              <a:tabLst>
                <a:tab pos="361950" algn="l"/>
              </a:tabLst>
            </a:pPr>
            <a:r>
              <a:rPr lang="en-US" sz="2000">
                <a:latin typeface="Roboto Slab" pitchFamily="2" charset="0"/>
                <a:ea typeface="Roboto Slab" pitchFamily="2" charset="0"/>
                <a:cs typeface="Poppins" panose="00000500000000000000" pitchFamily="2" charset="0"/>
              </a:rPr>
              <a:t>04. Project Objectives </a:t>
            </a:r>
          </a:p>
          <a:p>
            <a:pPr>
              <a:tabLst>
                <a:tab pos="361950" algn="l"/>
              </a:tabLst>
            </a:pPr>
            <a:r>
              <a:rPr lang="en-IN" sz="1050">
                <a:latin typeface="Roboto Slab" pitchFamily="2" charset="0"/>
                <a:ea typeface="Roboto Slab" pitchFamily="2" charset="0"/>
                <a:cs typeface="Poppins" panose="00000500000000000000" pitchFamily="2" charset="0"/>
              </a:rPr>
              <a:t>	Primary &amp; Secondary Objectives | Expected Outcome</a:t>
            </a:r>
          </a:p>
        </p:txBody>
      </p:sp>
      <p:sp>
        <p:nvSpPr>
          <p:cNvPr id="34" name="TextBox 33">
            <a:extLst>
              <a:ext uri="{FF2B5EF4-FFF2-40B4-BE49-F238E27FC236}">
                <a16:creationId xmlns:a16="http://schemas.microsoft.com/office/drawing/2014/main" id="{4F310175-5D5F-6B63-AA7C-99D2B3181972}"/>
              </a:ext>
            </a:extLst>
          </p:cNvPr>
          <p:cNvSpPr txBox="1"/>
          <p:nvPr/>
        </p:nvSpPr>
        <p:spPr>
          <a:xfrm>
            <a:off x="3276600" y="4429279"/>
            <a:ext cx="4240487" cy="400110"/>
          </a:xfrm>
          <a:prstGeom prst="rect">
            <a:avLst/>
          </a:prstGeom>
          <a:noFill/>
        </p:spPr>
        <p:txBody>
          <a:bodyPr wrap="square" lIns="91440" tIns="45720" rIns="91440" bIns="45720" rtlCol="0" anchor="t">
            <a:spAutoFit/>
          </a:bodyPr>
          <a:lstStyle/>
          <a:p>
            <a:pPr>
              <a:tabLst>
                <a:tab pos="361950" algn="l"/>
              </a:tabLst>
            </a:pPr>
            <a:r>
              <a:rPr lang="en-US" sz="2000">
                <a:latin typeface="Roboto Slab"/>
                <a:ea typeface="Roboto Slab"/>
                <a:cs typeface="Poppins"/>
              </a:rPr>
              <a:t>05. Cost Evaluation</a:t>
            </a:r>
            <a:endParaRPr lang="en-IN" sz="1050">
              <a:latin typeface="Roboto Slab" pitchFamily="2" charset="0"/>
              <a:ea typeface="Roboto Slab" pitchFamily="2" charset="0"/>
              <a:cs typeface="Poppins" panose="00000500000000000000" pitchFamily="2" charset="0"/>
            </a:endParaRPr>
          </a:p>
        </p:txBody>
      </p:sp>
      <p:sp>
        <p:nvSpPr>
          <p:cNvPr id="35" name="TextBox 34">
            <a:extLst>
              <a:ext uri="{FF2B5EF4-FFF2-40B4-BE49-F238E27FC236}">
                <a16:creationId xmlns:a16="http://schemas.microsoft.com/office/drawing/2014/main" id="{30D939F6-CF75-8A93-D582-AF6209F6C051}"/>
              </a:ext>
            </a:extLst>
          </p:cNvPr>
          <p:cNvSpPr txBox="1"/>
          <p:nvPr/>
        </p:nvSpPr>
        <p:spPr>
          <a:xfrm>
            <a:off x="3276600" y="5115655"/>
            <a:ext cx="4240487" cy="561692"/>
          </a:xfrm>
          <a:prstGeom prst="rect">
            <a:avLst/>
          </a:prstGeom>
          <a:noFill/>
        </p:spPr>
        <p:txBody>
          <a:bodyPr wrap="square" lIns="91440" tIns="45720" rIns="91440" bIns="45720" rtlCol="0" anchor="t">
            <a:spAutoFit/>
          </a:bodyPr>
          <a:lstStyle/>
          <a:p>
            <a:pPr>
              <a:tabLst>
                <a:tab pos="361950" algn="l"/>
              </a:tabLst>
            </a:pPr>
            <a:r>
              <a:rPr lang="en-US" sz="2000">
                <a:latin typeface="Roboto Slab"/>
                <a:ea typeface="Roboto Slab"/>
                <a:cs typeface="Poppins"/>
              </a:rPr>
              <a:t>06. Project Methodology </a:t>
            </a:r>
          </a:p>
          <a:p>
            <a:pPr>
              <a:tabLst>
                <a:tab pos="361950" algn="l"/>
              </a:tabLst>
            </a:pPr>
            <a:r>
              <a:rPr lang="en-IN" sz="1050">
                <a:latin typeface="Roboto Slab"/>
                <a:ea typeface="Roboto Slab"/>
                <a:cs typeface="Poppins"/>
              </a:rPr>
              <a:t>	Conceptual Framework | Research Design</a:t>
            </a:r>
          </a:p>
        </p:txBody>
      </p:sp>
      <p:cxnSp>
        <p:nvCxnSpPr>
          <p:cNvPr id="36" name="Straight Connector 35">
            <a:extLst>
              <a:ext uri="{FF2B5EF4-FFF2-40B4-BE49-F238E27FC236}">
                <a16:creationId xmlns:a16="http://schemas.microsoft.com/office/drawing/2014/main" id="{A61AF1A6-5993-2743-DDC5-C1908944517E}"/>
              </a:ext>
            </a:extLst>
          </p:cNvPr>
          <p:cNvCxnSpPr>
            <a:cxnSpLocks/>
          </p:cNvCxnSpPr>
          <p:nvPr/>
        </p:nvCxnSpPr>
        <p:spPr>
          <a:xfrm flipV="1">
            <a:off x="2826078" y="1218465"/>
            <a:ext cx="0" cy="50877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FEE25F3-9D8A-B268-9999-4DD2E0F18A9E}"/>
              </a:ext>
            </a:extLst>
          </p:cNvPr>
          <p:cNvSpPr txBox="1"/>
          <p:nvPr/>
        </p:nvSpPr>
        <p:spPr>
          <a:xfrm>
            <a:off x="7486538" y="1487407"/>
            <a:ext cx="4240487" cy="561692"/>
          </a:xfrm>
          <a:prstGeom prst="rect">
            <a:avLst/>
          </a:prstGeom>
          <a:noFill/>
        </p:spPr>
        <p:txBody>
          <a:bodyPr wrap="square" rtlCol="0">
            <a:spAutoFit/>
          </a:bodyPr>
          <a:lstStyle/>
          <a:p>
            <a:pPr>
              <a:tabLst>
                <a:tab pos="361950" algn="l"/>
              </a:tabLst>
            </a:pPr>
            <a:r>
              <a:rPr lang="en-US" sz="2000">
                <a:latin typeface="Roboto Slab" pitchFamily="2" charset="0"/>
                <a:ea typeface="Roboto Slab" pitchFamily="2" charset="0"/>
                <a:cs typeface="Poppins" panose="00000500000000000000" pitchFamily="2" charset="0"/>
              </a:rPr>
              <a:t>07. Software Design</a:t>
            </a:r>
            <a:r>
              <a:rPr lang="en-IN" sz="900">
                <a:latin typeface="Roboto Slab" pitchFamily="2" charset="0"/>
                <a:ea typeface="Roboto Slab" pitchFamily="2" charset="0"/>
                <a:cs typeface="Poppins" panose="00000500000000000000" pitchFamily="2" charset="0"/>
              </a:rPr>
              <a:t>	</a:t>
            </a:r>
          </a:p>
          <a:p>
            <a:pPr>
              <a:tabLst>
                <a:tab pos="361950" algn="l"/>
              </a:tabLst>
            </a:pPr>
            <a:r>
              <a:rPr lang="en-IN" sz="1000">
                <a:latin typeface="Roboto Slab" pitchFamily="2" charset="0"/>
                <a:ea typeface="Roboto Slab" pitchFamily="2" charset="0"/>
                <a:cs typeface="Poppins" panose="00000500000000000000" pitchFamily="2" charset="0"/>
              </a:rPr>
              <a:t>	</a:t>
            </a:r>
            <a:r>
              <a:rPr lang="en-IN" sz="1050">
                <a:latin typeface="Roboto Slab" pitchFamily="2" charset="0"/>
                <a:ea typeface="Roboto Slab" pitchFamily="2" charset="0"/>
                <a:cs typeface="Poppins" panose="00000500000000000000" pitchFamily="2" charset="0"/>
              </a:rPr>
              <a:t>High Level | Low Level Design Diagrams</a:t>
            </a:r>
            <a:endParaRPr lang="en-IN" sz="2400">
              <a:latin typeface="Roboto Slab" pitchFamily="2" charset="0"/>
              <a:ea typeface="Roboto Slab" pitchFamily="2" charset="0"/>
              <a:cs typeface="Poppins" panose="00000500000000000000" pitchFamily="2" charset="0"/>
            </a:endParaRPr>
          </a:p>
        </p:txBody>
      </p:sp>
      <p:sp>
        <p:nvSpPr>
          <p:cNvPr id="38" name="TextBox 37">
            <a:extLst>
              <a:ext uri="{FF2B5EF4-FFF2-40B4-BE49-F238E27FC236}">
                <a16:creationId xmlns:a16="http://schemas.microsoft.com/office/drawing/2014/main" id="{C9D72553-6555-EFA1-8C21-E2CE6047F767}"/>
              </a:ext>
            </a:extLst>
          </p:cNvPr>
          <p:cNvSpPr txBox="1"/>
          <p:nvPr/>
        </p:nvSpPr>
        <p:spPr>
          <a:xfrm>
            <a:off x="7486538" y="2245277"/>
            <a:ext cx="4240487" cy="577594"/>
          </a:xfrm>
          <a:prstGeom prst="rect">
            <a:avLst/>
          </a:prstGeom>
          <a:noFill/>
        </p:spPr>
        <p:txBody>
          <a:bodyPr wrap="square" rtlCol="0">
            <a:spAutoFit/>
          </a:bodyPr>
          <a:lstStyle/>
          <a:p>
            <a:pPr>
              <a:tabLst>
                <a:tab pos="361950" algn="l"/>
              </a:tabLst>
            </a:pPr>
            <a:r>
              <a:rPr lang="en-US" sz="2000">
                <a:latin typeface="Roboto Slab" pitchFamily="2" charset="0"/>
                <a:ea typeface="Roboto Slab" pitchFamily="2" charset="0"/>
                <a:cs typeface="Poppins" panose="00000500000000000000" pitchFamily="2" charset="0"/>
              </a:rPr>
              <a:t>08. Implementation</a:t>
            </a:r>
          </a:p>
          <a:p>
            <a:pPr>
              <a:lnSpc>
                <a:spcPts val="1500"/>
              </a:lnSpc>
              <a:tabLst>
                <a:tab pos="361950" algn="l"/>
              </a:tabLst>
            </a:pPr>
            <a:r>
              <a:rPr lang="en-IN" sz="1000">
                <a:latin typeface="Roboto Slab" pitchFamily="2" charset="0"/>
                <a:ea typeface="Roboto Slab" pitchFamily="2" charset="0"/>
                <a:cs typeface="Poppins" panose="00000500000000000000" pitchFamily="2" charset="0"/>
              </a:rPr>
              <a:t>	</a:t>
            </a:r>
            <a:r>
              <a:rPr lang="en-US" altLang="ko-KR" sz="1050">
                <a:latin typeface="+mj-lt"/>
                <a:cs typeface="Arial" pitchFamily="34" charset="0"/>
              </a:rPr>
              <a:t>Demo | Application </a:t>
            </a:r>
          </a:p>
        </p:txBody>
      </p:sp>
      <p:sp>
        <p:nvSpPr>
          <p:cNvPr id="39" name="TextBox 38">
            <a:extLst>
              <a:ext uri="{FF2B5EF4-FFF2-40B4-BE49-F238E27FC236}">
                <a16:creationId xmlns:a16="http://schemas.microsoft.com/office/drawing/2014/main" id="{34B6EFD5-C053-E949-4208-62A522FA5152}"/>
              </a:ext>
            </a:extLst>
          </p:cNvPr>
          <p:cNvSpPr txBox="1"/>
          <p:nvPr/>
        </p:nvSpPr>
        <p:spPr>
          <a:xfrm>
            <a:off x="7486538" y="3019049"/>
            <a:ext cx="4240487" cy="577594"/>
          </a:xfrm>
          <a:prstGeom prst="rect">
            <a:avLst/>
          </a:prstGeom>
          <a:noFill/>
        </p:spPr>
        <p:txBody>
          <a:bodyPr wrap="square" rtlCol="0">
            <a:spAutoFit/>
          </a:bodyPr>
          <a:lstStyle/>
          <a:p>
            <a:pPr>
              <a:tabLst>
                <a:tab pos="361950" algn="l"/>
              </a:tabLst>
            </a:pPr>
            <a:r>
              <a:rPr lang="en-US" sz="2000">
                <a:latin typeface="Roboto Slab" pitchFamily="2" charset="0"/>
                <a:ea typeface="Roboto Slab" pitchFamily="2" charset="0"/>
                <a:cs typeface="Poppins" panose="00000500000000000000" pitchFamily="2" charset="0"/>
              </a:rPr>
              <a:t>09. Testing and Validation</a:t>
            </a:r>
          </a:p>
          <a:p>
            <a:pPr lvl="1">
              <a:lnSpc>
                <a:spcPts val="1500"/>
              </a:lnSpc>
              <a:tabLst>
                <a:tab pos="361950" algn="l"/>
              </a:tabLst>
            </a:pPr>
            <a:r>
              <a:rPr lang="en-IN" sz="1050">
                <a:latin typeface="Roboto Slab" pitchFamily="2" charset="0"/>
                <a:ea typeface="Roboto Slab" pitchFamily="2" charset="0"/>
                <a:cs typeface="Poppins" panose="00000500000000000000" pitchFamily="2" charset="0"/>
              </a:rPr>
              <a:t>Use Cases | Test Results | Learnings</a:t>
            </a:r>
          </a:p>
        </p:txBody>
      </p:sp>
      <p:sp>
        <p:nvSpPr>
          <p:cNvPr id="40" name="TextBox 39">
            <a:extLst>
              <a:ext uri="{FF2B5EF4-FFF2-40B4-BE49-F238E27FC236}">
                <a16:creationId xmlns:a16="http://schemas.microsoft.com/office/drawing/2014/main" id="{634E19B1-7763-0E6C-AAC5-D12A04513287}"/>
              </a:ext>
            </a:extLst>
          </p:cNvPr>
          <p:cNvSpPr txBox="1"/>
          <p:nvPr/>
        </p:nvSpPr>
        <p:spPr>
          <a:xfrm>
            <a:off x="7486538" y="3792821"/>
            <a:ext cx="4240487" cy="561692"/>
          </a:xfrm>
          <a:prstGeom prst="rect">
            <a:avLst/>
          </a:prstGeom>
          <a:noFill/>
        </p:spPr>
        <p:txBody>
          <a:bodyPr wrap="square" rtlCol="0">
            <a:spAutoFit/>
          </a:bodyPr>
          <a:lstStyle/>
          <a:p>
            <a:pPr>
              <a:tabLst>
                <a:tab pos="361950" algn="l"/>
              </a:tabLst>
            </a:pPr>
            <a:r>
              <a:rPr lang="en-US" sz="2000">
                <a:latin typeface="Roboto Slab" pitchFamily="2" charset="0"/>
                <a:ea typeface="Roboto Slab" pitchFamily="2" charset="0"/>
                <a:cs typeface="Poppins" panose="00000500000000000000" pitchFamily="2" charset="0"/>
              </a:rPr>
              <a:t>10. Analysis and Results</a:t>
            </a:r>
          </a:p>
          <a:p>
            <a:pPr>
              <a:tabLst>
                <a:tab pos="361950" algn="l"/>
              </a:tabLst>
            </a:pPr>
            <a:r>
              <a:rPr lang="en-IN" sz="1050">
                <a:latin typeface="Roboto Slab" pitchFamily="2" charset="0"/>
                <a:ea typeface="Roboto Slab" pitchFamily="2" charset="0"/>
                <a:cs typeface="Poppins" panose="00000500000000000000" pitchFamily="2" charset="0"/>
              </a:rPr>
              <a:t>	Key Findings | Insights </a:t>
            </a:r>
          </a:p>
        </p:txBody>
      </p:sp>
      <p:sp>
        <p:nvSpPr>
          <p:cNvPr id="41" name="TextBox 40">
            <a:extLst>
              <a:ext uri="{FF2B5EF4-FFF2-40B4-BE49-F238E27FC236}">
                <a16:creationId xmlns:a16="http://schemas.microsoft.com/office/drawing/2014/main" id="{C86ADC3A-2528-5B24-FED1-5B379F21FCD9}"/>
              </a:ext>
            </a:extLst>
          </p:cNvPr>
          <p:cNvSpPr txBox="1"/>
          <p:nvPr/>
        </p:nvSpPr>
        <p:spPr>
          <a:xfrm>
            <a:off x="7486538" y="4550691"/>
            <a:ext cx="4240487" cy="561692"/>
          </a:xfrm>
          <a:prstGeom prst="rect">
            <a:avLst/>
          </a:prstGeom>
          <a:noFill/>
        </p:spPr>
        <p:txBody>
          <a:bodyPr wrap="square" rtlCol="0">
            <a:spAutoFit/>
          </a:bodyPr>
          <a:lstStyle/>
          <a:p>
            <a:pPr>
              <a:tabLst>
                <a:tab pos="361950" algn="l"/>
              </a:tabLst>
            </a:pPr>
            <a:r>
              <a:rPr lang="en-US" sz="2000">
                <a:latin typeface="Roboto Slab" pitchFamily="2" charset="0"/>
                <a:ea typeface="Roboto Slab" pitchFamily="2" charset="0"/>
                <a:cs typeface="Poppins" panose="00000500000000000000" pitchFamily="2" charset="0"/>
              </a:rPr>
              <a:t>11. Suggestions and Conclusions</a:t>
            </a:r>
          </a:p>
          <a:p>
            <a:pPr>
              <a:tabLst>
                <a:tab pos="361950" algn="l"/>
              </a:tabLst>
            </a:pPr>
            <a:r>
              <a:rPr lang="en-IN" sz="1050">
                <a:latin typeface="Roboto Slab" pitchFamily="2" charset="0"/>
                <a:ea typeface="Roboto Slab" pitchFamily="2" charset="0"/>
                <a:cs typeface="Poppins" panose="00000500000000000000" pitchFamily="2" charset="0"/>
              </a:rPr>
              <a:t>	Insights  |  Next Step | Future Scope </a:t>
            </a:r>
          </a:p>
        </p:txBody>
      </p:sp>
    </p:spTree>
    <p:extLst>
      <p:ext uri="{BB962C8B-B14F-4D97-AF65-F5344CB8AC3E}">
        <p14:creationId xmlns:p14="http://schemas.microsoft.com/office/powerpoint/2010/main" val="923169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A1350-24A2-935B-2F2A-530DF184252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4D8661C-3A6B-9CC8-57B9-66AA84BEB5A4}"/>
              </a:ext>
            </a:extLst>
          </p:cNvPr>
          <p:cNvSpPr>
            <a:spLocks noGrp="1"/>
          </p:cNvSpPr>
          <p:nvPr>
            <p:ph type="title"/>
          </p:nvPr>
        </p:nvSpPr>
        <p:spPr/>
        <p:txBody>
          <a:bodyPr/>
          <a:lstStyle/>
          <a:p>
            <a:r>
              <a:rPr lang="en-IN" sz="2800">
                <a:latin typeface="Roboto Slab" pitchFamily="2" charset="0"/>
                <a:ea typeface="Roboto Slab" pitchFamily="2" charset="0"/>
                <a:cs typeface="Poppins" panose="00000500000000000000" pitchFamily="2" charset="0"/>
              </a:rPr>
              <a:t>Future Scope </a:t>
            </a:r>
            <a:endParaRPr lang="en-US"/>
          </a:p>
        </p:txBody>
      </p:sp>
      <p:sp>
        <p:nvSpPr>
          <p:cNvPr id="2" name="Slide Number Placeholder 4">
            <a:extLst>
              <a:ext uri="{FF2B5EF4-FFF2-40B4-BE49-F238E27FC236}">
                <a16:creationId xmlns:a16="http://schemas.microsoft.com/office/drawing/2014/main" id="{F89C9F85-EBEB-BC51-9CA8-B092F0AF18A1}"/>
              </a:ext>
            </a:extLst>
          </p:cNvPr>
          <p:cNvSpPr>
            <a:spLocks noGrp="1"/>
          </p:cNvSpPr>
          <p:nvPr>
            <p:ph type="sldNum" sz="quarter" idx="4"/>
          </p:nvPr>
        </p:nvSpPr>
        <p:spPr>
          <a:xfrm>
            <a:off x="11358181" y="6069006"/>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20</a:t>
            </a:fld>
            <a:endParaRPr lang="en-US"/>
          </a:p>
        </p:txBody>
      </p:sp>
      <p:sp>
        <p:nvSpPr>
          <p:cNvPr id="7" name="TextBox 6">
            <a:extLst>
              <a:ext uri="{FF2B5EF4-FFF2-40B4-BE49-F238E27FC236}">
                <a16:creationId xmlns:a16="http://schemas.microsoft.com/office/drawing/2014/main" id="{8B75151C-1454-B4E1-E2A1-811FD0AB4336}"/>
              </a:ext>
            </a:extLst>
          </p:cNvPr>
          <p:cNvSpPr txBox="1"/>
          <p:nvPr/>
        </p:nvSpPr>
        <p:spPr>
          <a:xfrm>
            <a:off x="636410" y="1196952"/>
            <a:ext cx="3298769" cy="1754326"/>
          </a:xfrm>
          <a:prstGeom prst="rect">
            <a:avLst/>
          </a:prstGeom>
          <a:noFill/>
        </p:spPr>
        <p:txBody>
          <a:bodyPr wrap="square">
            <a:spAutoFit/>
          </a:bodyPr>
          <a:lstStyle/>
          <a:p>
            <a:r>
              <a:rPr lang="en-IN"/>
              <a:t>Continuous Model Improvement: Train the AI model on new data to refine its accuracy and relevance, leveraging feedback and new datasets.</a:t>
            </a:r>
            <a:endParaRPr lang="en-US"/>
          </a:p>
        </p:txBody>
      </p:sp>
      <p:sp>
        <p:nvSpPr>
          <p:cNvPr id="9" name="TextBox 8">
            <a:extLst>
              <a:ext uri="{FF2B5EF4-FFF2-40B4-BE49-F238E27FC236}">
                <a16:creationId xmlns:a16="http://schemas.microsoft.com/office/drawing/2014/main" id="{18BD2BC7-7C4B-793F-4960-A8EDD97A9584}"/>
              </a:ext>
            </a:extLst>
          </p:cNvPr>
          <p:cNvSpPr txBox="1"/>
          <p:nvPr/>
        </p:nvSpPr>
        <p:spPr>
          <a:xfrm>
            <a:off x="4879770" y="4169450"/>
            <a:ext cx="3237535" cy="1754326"/>
          </a:xfrm>
          <a:prstGeom prst="rect">
            <a:avLst/>
          </a:prstGeom>
          <a:noFill/>
        </p:spPr>
        <p:txBody>
          <a:bodyPr wrap="square">
            <a:spAutoFit/>
          </a:bodyPr>
          <a:lstStyle/>
          <a:p>
            <a:r>
              <a:rPr lang="en-IN"/>
              <a:t>HR System Integration: Seamlessly integrate the Al system with major HR platforms (e.g., Workday) to automate candidate tracking and shortlisting. </a:t>
            </a:r>
          </a:p>
        </p:txBody>
      </p:sp>
      <p:sp>
        <p:nvSpPr>
          <p:cNvPr id="11" name="TextBox 10">
            <a:extLst>
              <a:ext uri="{FF2B5EF4-FFF2-40B4-BE49-F238E27FC236}">
                <a16:creationId xmlns:a16="http://schemas.microsoft.com/office/drawing/2014/main" id="{68E28E05-3B80-A98F-30CD-126383AA5E40}"/>
              </a:ext>
            </a:extLst>
          </p:cNvPr>
          <p:cNvSpPr txBox="1"/>
          <p:nvPr/>
        </p:nvSpPr>
        <p:spPr>
          <a:xfrm>
            <a:off x="8631687" y="1169576"/>
            <a:ext cx="3560314" cy="2031325"/>
          </a:xfrm>
          <a:prstGeom prst="rect">
            <a:avLst/>
          </a:prstGeom>
          <a:noFill/>
        </p:spPr>
        <p:txBody>
          <a:bodyPr wrap="square">
            <a:spAutoFit/>
          </a:bodyPr>
          <a:lstStyle/>
          <a:p>
            <a:r>
              <a:rPr lang="en-IN"/>
              <a:t>Real-Time Feedback: Develop features for real- time status updates and automated interview scheduling, enhancing candidate engagement. </a:t>
            </a:r>
          </a:p>
          <a:p>
            <a:endParaRPr lang="en-IN"/>
          </a:p>
        </p:txBody>
      </p:sp>
      <p:pic>
        <p:nvPicPr>
          <p:cNvPr id="17" name="Picture 16" descr="A person sitting at a desk talking on a phone&#10;&#10;Description automatically generated">
            <a:extLst>
              <a:ext uri="{FF2B5EF4-FFF2-40B4-BE49-F238E27FC236}">
                <a16:creationId xmlns:a16="http://schemas.microsoft.com/office/drawing/2014/main" id="{F112B351-7CFE-D585-97AA-DCF946AA884A}"/>
              </a:ext>
            </a:extLst>
          </p:cNvPr>
          <p:cNvPicPr>
            <a:picLocks noChangeAspect="1"/>
          </p:cNvPicPr>
          <p:nvPr/>
        </p:nvPicPr>
        <p:blipFill>
          <a:blip r:embed="rId2"/>
          <a:stretch>
            <a:fillRect/>
          </a:stretch>
        </p:blipFill>
        <p:spPr>
          <a:xfrm>
            <a:off x="8694179" y="3110133"/>
            <a:ext cx="3120629" cy="2951748"/>
          </a:xfrm>
          <a:prstGeom prst="rect">
            <a:avLst/>
          </a:prstGeom>
        </p:spPr>
      </p:pic>
      <p:pic>
        <p:nvPicPr>
          <p:cNvPr id="19" name="Picture 18" descr="A folder with papers and a cup of coffee on a table&#10;&#10;Description automatically generated">
            <a:extLst>
              <a:ext uri="{FF2B5EF4-FFF2-40B4-BE49-F238E27FC236}">
                <a16:creationId xmlns:a16="http://schemas.microsoft.com/office/drawing/2014/main" id="{75075842-2621-7E76-7B73-613BBFA4B0C1}"/>
              </a:ext>
            </a:extLst>
          </p:cNvPr>
          <p:cNvPicPr>
            <a:picLocks noChangeAspect="1"/>
          </p:cNvPicPr>
          <p:nvPr/>
        </p:nvPicPr>
        <p:blipFill>
          <a:blip r:embed="rId3"/>
          <a:stretch>
            <a:fillRect/>
          </a:stretch>
        </p:blipFill>
        <p:spPr>
          <a:xfrm>
            <a:off x="725481" y="3176383"/>
            <a:ext cx="3120629" cy="2951748"/>
          </a:xfrm>
          <a:prstGeom prst="rect">
            <a:avLst/>
          </a:prstGeom>
        </p:spPr>
      </p:pic>
      <p:pic>
        <p:nvPicPr>
          <p:cNvPr id="20" name="Picture 19" descr="A person in a suit and tie holding a digital screen&#10;&#10;Description automatically generated">
            <a:extLst>
              <a:ext uri="{FF2B5EF4-FFF2-40B4-BE49-F238E27FC236}">
                <a16:creationId xmlns:a16="http://schemas.microsoft.com/office/drawing/2014/main" id="{72E51A90-32FE-11D4-D771-3651EC862B70}"/>
              </a:ext>
            </a:extLst>
          </p:cNvPr>
          <p:cNvPicPr>
            <a:picLocks noChangeAspect="1"/>
          </p:cNvPicPr>
          <p:nvPr/>
        </p:nvPicPr>
        <p:blipFill>
          <a:blip r:embed="rId4"/>
          <a:stretch>
            <a:fillRect/>
          </a:stretch>
        </p:blipFill>
        <p:spPr>
          <a:xfrm>
            <a:off x="4823496" y="1102197"/>
            <a:ext cx="3069239" cy="2907237"/>
          </a:xfrm>
          <a:prstGeom prst="rect">
            <a:avLst/>
          </a:prstGeom>
        </p:spPr>
      </p:pic>
    </p:spTree>
    <p:extLst>
      <p:ext uri="{BB962C8B-B14F-4D97-AF65-F5344CB8AC3E}">
        <p14:creationId xmlns:p14="http://schemas.microsoft.com/office/powerpoint/2010/main" val="150944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F3E31-DBB9-0153-8982-458865751DFF}"/>
            </a:ext>
          </a:extLst>
        </p:cNvPr>
        <p:cNvGrpSpPr/>
        <p:nvPr/>
      </p:nvGrpSpPr>
      <p:grpSpPr>
        <a:xfrm>
          <a:off x="0" y="0"/>
          <a:ext cx="0" cy="0"/>
          <a:chOff x="0" y="0"/>
          <a:chExt cx="0" cy="0"/>
        </a:xfrm>
      </p:grpSpPr>
    </p:spTree>
    <p:extLst>
      <p:ext uri="{BB962C8B-B14F-4D97-AF65-F5344CB8AC3E}">
        <p14:creationId xmlns:p14="http://schemas.microsoft.com/office/powerpoint/2010/main" val="428929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F6FCBD-C8D0-5E48-C22C-23F0DC7D921B}"/>
              </a:ext>
            </a:extLst>
          </p:cNvPr>
          <p:cNvSpPr>
            <a:spLocks noGrp="1"/>
          </p:cNvSpPr>
          <p:nvPr>
            <p:ph type="title"/>
          </p:nvPr>
        </p:nvSpPr>
        <p:spPr>
          <a:xfrm>
            <a:off x="2524230" y="308994"/>
            <a:ext cx="6379901" cy="591608"/>
          </a:xfrm>
        </p:spPr>
        <p:txBody>
          <a:bodyPr>
            <a:normAutofit/>
          </a:bodyPr>
          <a:lstStyle/>
          <a:p>
            <a:r>
              <a:rPr lang="en-IN">
                <a:solidFill>
                  <a:srgbClr val="4A4C55"/>
                </a:solidFill>
                <a:latin typeface="+mj-lt"/>
                <a:ea typeface="+mn-ea"/>
                <a:cs typeface="+mn-cs"/>
              </a:rPr>
              <a:t>Introduction</a:t>
            </a:r>
            <a:r>
              <a:rPr lang="en-IN"/>
              <a:t> </a:t>
            </a:r>
          </a:p>
        </p:txBody>
      </p:sp>
      <p:sp>
        <p:nvSpPr>
          <p:cNvPr id="5" name="Slide Number Placeholder 4">
            <a:extLst>
              <a:ext uri="{FF2B5EF4-FFF2-40B4-BE49-F238E27FC236}">
                <a16:creationId xmlns:a16="http://schemas.microsoft.com/office/drawing/2014/main" id="{F2BA1A93-D29A-1B8F-71EB-775FB1F13635}"/>
              </a:ext>
            </a:extLst>
          </p:cNvPr>
          <p:cNvSpPr>
            <a:spLocks noGrp="1"/>
          </p:cNvSpPr>
          <p:nvPr>
            <p:ph type="sldNum" sz="quarter" idx="4"/>
          </p:nvPr>
        </p:nvSpPr>
        <p:spPr>
          <a:xfrm>
            <a:off x="11362282" y="6051908"/>
            <a:ext cx="596293" cy="617219"/>
          </a:xfrm>
        </p:spPr>
        <p:txBody>
          <a:bodyPr/>
          <a:lstStyle/>
          <a:p>
            <a:fld id="{F728AED9-0C48-4188-A606-9E40331E64BB}" type="slidenum">
              <a:rPr lang="en-US" smtClean="0"/>
              <a:pPr/>
              <a:t>3</a:t>
            </a:fld>
            <a:endParaRPr lang="en-US"/>
          </a:p>
        </p:txBody>
      </p:sp>
      <p:sp>
        <p:nvSpPr>
          <p:cNvPr id="2" name="TextBox 1">
            <a:extLst>
              <a:ext uri="{FF2B5EF4-FFF2-40B4-BE49-F238E27FC236}">
                <a16:creationId xmlns:a16="http://schemas.microsoft.com/office/drawing/2014/main" id="{3DDE64CB-10F6-D72E-563D-76D7E4DC88F6}"/>
              </a:ext>
            </a:extLst>
          </p:cNvPr>
          <p:cNvSpPr txBox="1"/>
          <p:nvPr/>
        </p:nvSpPr>
        <p:spPr>
          <a:xfrm>
            <a:off x="335017" y="993988"/>
            <a:ext cx="11590427" cy="5361661"/>
          </a:xfrm>
          <a:prstGeom prst="rect">
            <a:avLst/>
          </a:prstGeom>
          <a:noFill/>
        </p:spPr>
        <p:txBody>
          <a:bodyPr wrap="square" rtlCol="0">
            <a:spAutoFit/>
          </a:bodyPr>
          <a:lstStyle/>
          <a:p>
            <a:pPr algn="l">
              <a:lnSpc>
                <a:spcPts val="2100"/>
              </a:lnSpc>
            </a:pPr>
            <a:r>
              <a:rPr lang="en-IN" i="0">
                <a:solidFill>
                  <a:srgbClr val="4A4C55"/>
                </a:solidFill>
                <a:effectLst/>
                <a:latin typeface="+mj-lt"/>
              </a:rPr>
              <a:t>Background</a:t>
            </a:r>
          </a:p>
          <a:p>
            <a:pPr algn="l">
              <a:lnSpc>
                <a:spcPts val="2100"/>
              </a:lnSpc>
            </a:pPr>
            <a:endParaRPr lang="en-IN" sz="1400" i="0">
              <a:solidFill>
                <a:srgbClr val="4A4C55"/>
              </a:solidFill>
              <a:effectLst/>
              <a:latin typeface="+mj-lt"/>
            </a:endParaRPr>
          </a:p>
          <a:p>
            <a:pPr algn="l">
              <a:lnSpc>
                <a:spcPts val="2100"/>
              </a:lnSpc>
            </a:pPr>
            <a:r>
              <a:rPr lang="en-IN" sz="1400"/>
              <a:t>In today's competitive job market, organizations receive a high volume of resumes for each open position, particularly in specialized fields such as AI and technology. This influx makes it challenging for hiring teams to efficiently identify qualified candidates, leading to potential delays in the hiring process and missed opportunities for top talent.</a:t>
            </a:r>
            <a:endParaRPr lang="en-IN" sz="1400">
              <a:solidFill>
                <a:srgbClr val="4A4C55"/>
              </a:solidFill>
              <a:latin typeface="+mj-lt"/>
            </a:endParaRPr>
          </a:p>
          <a:p>
            <a:pPr algn="l">
              <a:lnSpc>
                <a:spcPts val="2100"/>
              </a:lnSpc>
            </a:pPr>
            <a:endParaRPr lang="en-IN" i="0">
              <a:solidFill>
                <a:srgbClr val="4A4C55"/>
              </a:solidFill>
              <a:effectLst/>
              <a:latin typeface="+mj-lt"/>
            </a:endParaRPr>
          </a:p>
          <a:p>
            <a:pPr algn="l">
              <a:lnSpc>
                <a:spcPts val="2100"/>
              </a:lnSpc>
            </a:pPr>
            <a:r>
              <a:rPr lang="en-IN" i="0">
                <a:solidFill>
                  <a:srgbClr val="4A4C55"/>
                </a:solidFill>
                <a:effectLst/>
                <a:latin typeface="+mj-lt"/>
              </a:rPr>
              <a:t>Current status </a:t>
            </a:r>
          </a:p>
          <a:p>
            <a:pPr algn="l">
              <a:lnSpc>
                <a:spcPts val="2100"/>
              </a:lnSpc>
            </a:pPr>
            <a:endParaRPr lang="en-IN" i="0">
              <a:solidFill>
                <a:srgbClr val="4A4C55"/>
              </a:solidFill>
              <a:effectLst/>
              <a:latin typeface="+mj-lt"/>
            </a:endParaRPr>
          </a:p>
          <a:p>
            <a:r>
              <a:rPr lang="en-IN" sz="1400"/>
              <a:t>The current resume screening process is often manual and time-consuming, resulting in, recruiters spend excessive time sifting through resumes, leading to a backlog and slower hiring times. </a:t>
            </a:r>
          </a:p>
          <a:p>
            <a:endParaRPr lang="en-IN" i="0">
              <a:solidFill>
                <a:srgbClr val="4A4C55"/>
              </a:solidFill>
              <a:effectLst/>
              <a:latin typeface="+mj-lt"/>
            </a:endParaRPr>
          </a:p>
          <a:p>
            <a:pPr algn="l">
              <a:lnSpc>
                <a:spcPts val="2100"/>
              </a:lnSpc>
            </a:pPr>
            <a:r>
              <a:rPr lang="en-IN" i="0">
                <a:solidFill>
                  <a:srgbClr val="4A4C55"/>
                </a:solidFill>
                <a:effectLst/>
                <a:latin typeface="+mj-lt"/>
              </a:rPr>
              <a:t>Why this topic? </a:t>
            </a:r>
          </a:p>
          <a:p>
            <a:pPr algn="l">
              <a:lnSpc>
                <a:spcPts val="2100"/>
              </a:lnSpc>
            </a:pPr>
            <a:endParaRPr lang="en-IN" i="0">
              <a:solidFill>
                <a:srgbClr val="4A4C55"/>
              </a:solidFill>
              <a:effectLst/>
              <a:latin typeface="+mj-lt"/>
            </a:endParaRPr>
          </a:p>
          <a:p>
            <a:pPr>
              <a:lnSpc>
                <a:spcPts val="2100"/>
              </a:lnSpc>
            </a:pPr>
            <a:r>
              <a:rPr lang="en-IN" sz="1400"/>
              <a:t>Qualified candidates may be overlooked due to inconsistent screening criteria or the inability to accurately assess their skills and experiences. Inadequate screening processes can result in hires that are not a good fit, contributing to higher turnover rates.</a:t>
            </a:r>
            <a:endParaRPr lang="en-IN" i="0">
              <a:solidFill>
                <a:srgbClr val="4A4C55"/>
              </a:solidFill>
              <a:effectLst/>
              <a:latin typeface="+mj-lt"/>
            </a:endParaRPr>
          </a:p>
          <a:p>
            <a:pPr algn="l">
              <a:lnSpc>
                <a:spcPts val="2100"/>
              </a:lnSpc>
            </a:pPr>
            <a:endParaRPr lang="en-IN" i="0">
              <a:solidFill>
                <a:srgbClr val="4A4C55"/>
              </a:solidFill>
              <a:effectLst/>
              <a:latin typeface="+mj-lt"/>
            </a:endParaRPr>
          </a:p>
          <a:p>
            <a:pPr>
              <a:lnSpc>
                <a:spcPts val="2100"/>
              </a:lnSpc>
            </a:pPr>
            <a:r>
              <a:rPr lang="en-IN" sz="1400"/>
              <a:t>To address these challenges. By leveraging AI and data-driven methodologies, the new resume screening process aims to enhance efficiency, objectivity, and scalability, ultimately leading to better hiring outcomes and a more diverse workforce.</a:t>
            </a:r>
          </a:p>
          <a:p>
            <a:pPr>
              <a:lnSpc>
                <a:spcPts val="2100"/>
              </a:lnSpc>
            </a:pPr>
            <a:endParaRPr lang="en-IN" sz="1400">
              <a:solidFill>
                <a:srgbClr val="4A4C55"/>
              </a:solidFill>
              <a:latin typeface="+mj-lt"/>
            </a:endParaRPr>
          </a:p>
          <a:p>
            <a:pPr>
              <a:lnSpc>
                <a:spcPts val="2100"/>
              </a:lnSpc>
            </a:pPr>
            <a:endParaRPr lang="en-IN" sz="1600">
              <a:solidFill>
                <a:srgbClr val="4A4C55"/>
              </a:solidFill>
              <a:latin typeface="+mj-lt"/>
            </a:endParaRPr>
          </a:p>
        </p:txBody>
      </p:sp>
    </p:spTree>
    <p:extLst>
      <p:ext uri="{BB962C8B-B14F-4D97-AF65-F5344CB8AC3E}">
        <p14:creationId xmlns:p14="http://schemas.microsoft.com/office/powerpoint/2010/main" val="2453994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7D6CED-6D55-3E91-A66F-8FBC949F6810}"/>
              </a:ext>
            </a:extLst>
          </p:cNvPr>
          <p:cNvSpPr txBox="1"/>
          <p:nvPr/>
        </p:nvSpPr>
        <p:spPr>
          <a:xfrm>
            <a:off x="1857705" y="374981"/>
            <a:ext cx="6096000" cy="369332"/>
          </a:xfrm>
          <a:prstGeom prst="rect">
            <a:avLst/>
          </a:prstGeom>
          <a:noFill/>
        </p:spPr>
        <p:txBody>
          <a:bodyPr wrap="square">
            <a:spAutoFit/>
          </a:bodyPr>
          <a:lstStyle/>
          <a:p>
            <a:r>
              <a:rPr lang="en-IN" sz="1800">
                <a:solidFill>
                  <a:srgbClr val="4A4C55"/>
                </a:solidFill>
                <a:latin typeface="Roboto Slab" pitchFamily="2" charset="0"/>
                <a:ea typeface="Roboto Slab" pitchFamily="2" charset="0"/>
                <a:cs typeface="Poppins" panose="00000500000000000000" pitchFamily="2" charset="0"/>
              </a:rPr>
              <a:t>Benchmarks </a:t>
            </a:r>
            <a:endParaRPr lang="en-US">
              <a:solidFill>
                <a:srgbClr val="4A4C55"/>
              </a:solidFill>
            </a:endParaRPr>
          </a:p>
        </p:txBody>
      </p:sp>
      <p:sp>
        <p:nvSpPr>
          <p:cNvPr id="6" name="TextBox 5">
            <a:extLst>
              <a:ext uri="{FF2B5EF4-FFF2-40B4-BE49-F238E27FC236}">
                <a16:creationId xmlns:a16="http://schemas.microsoft.com/office/drawing/2014/main" id="{B839E9E5-BC21-58D6-6CEA-094CDD44F32A}"/>
              </a:ext>
            </a:extLst>
          </p:cNvPr>
          <p:cNvSpPr txBox="1"/>
          <p:nvPr/>
        </p:nvSpPr>
        <p:spPr>
          <a:xfrm>
            <a:off x="11495683" y="6182334"/>
            <a:ext cx="317716" cy="369332"/>
          </a:xfrm>
          <a:prstGeom prst="rect">
            <a:avLst/>
          </a:prstGeom>
          <a:noFill/>
        </p:spPr>
        <p:txBody>
          <a:bodyPr wrap="none" lIns="91440" tIns="45720" rIns="91440" bIns="45720" rtlCol="0" anchor="t">
            <a:spAutoFit/>
          </a:bodyPr>
          <a:lstStyle/>
          <a:p>
            <a:r>
              <a:rPr lang="en-US">
                <a:solidFill>
                  <a:schemeClr val="bg1"/>
                </a:solidFill>
                <a:ea typeface="Roboto Slab"/>
                <a:cs typeface="Roboto Slab"/>
              </a:rPr>
              <a:t>4</a:t>
            </a:r>
          </a:p>
        </p:txBody>
      </p:sp>
      <p:sp>
        <p:nvSpPr>
          <p:cNvPr id="8" name="TextBox 7">
            <a:extLst>
              <a:ext uri="{FF2B5EF4-FFF2-40B4-BE49-F238E27FC236}">
                <a16:creationId xmlns:a16="http://schemas.microsoft.com/office/drawing/2014/main" id="{3D5DDB1C-9D33-F7D9-DF15-E8B652D7E81F}"/>
              </a:ext>
            </a:extLst>
          </p:cNvPr>
          <p:cNvSpPr txBox="1"/>
          <p:nvPr/>
        </p:nvSpPr>
        <p:spPr>
          <a:xfrm>
            <a:off x="1299384" y="1155375"/>
            <a:ext cx="1694056" cy="369234"/>
          </a:xfrm>
          <a:prstGeom prst="rect">
            <a:avLst/>
          </a:prstGeom>
          <a:noFill/>
        </p:spPr>
        <p:txBody>
          <a:bodyPr wrap="square">
            <a:spAutoFit/>
          </a:bodyPr>
          <a:lstStyle/>
          <a:p>
            <a:r>
              <a:rPr lang="en-IN" b="1"/>
              <a:t>Time to Hire</a:t>
            </a:r>
            <a:endParaRPr lang="en-IN"/>
          </a:p>
        </p:txBody>
      </p:sp>
      <p:pic>
        <p:nvPicPr>
          <p:cNvPr id="1034" name="Picture 10" descr="Hiring Special Lineal color icon | Freepik">
            <a:extLst>
              <a:ext uri="{FF2B5EF4-FFF2-40B4-BE49-F238E27FC236}">
                <a16:creationId xmlns:a16="http://schemas.microsoft.com/office/drawing/2014/main" id="{A84F3845-8D29-EB10-743F-FB922E5184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2573" y="1603458"/>
            <a:ext cx="1507743" cy="15077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iversity - Free people icons">
            <a:extLst>
              <a:ext uri="{FF2B5EF4-FFF2-40B4-BE49-F238E27FC236}">
                <a16:creationId xmlns:a16="http://schemas.microsoft.com/office/drawing/2014/main" id="{2A1411F5-CDAC-DBCF-E646-812C67B74A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1113" y="1637720"/>
            <a:ext cx="1473481" cy="14734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creening - Free people icons">
            <a:extLst>
              <a:ext uri="{FF2B5EF4-FFF2-40B4-BE49-F238E27FC236}">
                <a16:creationId xmlns:a16="http://schemas.microsoft.com/office/drawing/2014/main" id="{0A178E6A-822D-FAB6-C7F5-9EB1168A78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5996" y="4185169"/>
            <a:ext cx="1487324" cy="148732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C9F144C-87C5-9646-8115-36FC1FCEC327}"/>
              </a:ext>
            </a:extLst>
          </p:cNvPr>
          <p:cNvSpPr txBox="1"/>
          <p:nvPr/>
        </p:nvSpPr>
        <p:spPr>
          <a:xfrm>
            <a:off x="4596693" y="3708146"/>
            <a:ext cx="2579502" cy="369332"/>
          </a:xfrm>
          <a:prstGeom prst="rect">
            <a:avLst/>
          </a:prstGeom>
          <a:noFill/>
        </p:spPr>
        <p:txBody>
          <a:bodyPr wrap="square">
            <a:spAutoFit/>
          </a:bodyPr>
          <a:lstStyle/>
          <a:p>
            <a:r>
              <a:rPr lang="en-IN" b="1"/>
              <a:t>Screening Accuracy</a:t>
            </a:r>
            <a:endParaRPr lang="en-IN"/>
          </a:p>
        </p:txBody>
      </p:sp>
      <p:pic>
        <p:nvPicPr>
          <p:cNvPr id="1042" name="Picture 18" descr="Satisfaction - Free social media icons">
            <a:extLst>
              <a:ext uri="{FF2B5EF4-FFF2-40B4-BE49-F238E27FC236}">
                <a16:creationId xmlns:a16="http://schemas.microsoft.com/office/drawing/2014/main" id="{8AD8C594-0D7A-8994-79F7-8E74121114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8592" y="4215301"/>
            <a:ext cx="1487324" cy="14873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nversion rate - Free user icons">
            <a:extLst>
              <a:ext uri="{FF2B5EF4-FFF2-40B4-BE49-F238E27FC236}">
                <a16:creationId xmlns:a16="http://schemas.microsoft.com/office/drawing/2014/main" id="{D3009E30-EC75-8FCF-DE66-355F100D2E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1113" y="4114900"/>
            <a:ext cx="1477383" cy="147738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2603978-19A0-947D-C624-7BC61EE73B99}"/>
              </a:ext>
            </a:extLst>
          </p:cNvPr>
          <p:cNvSpPr txBox="1"/>
          <p:nvPr/>
        </p:nvSpPr>
        <p:spPr>
          <a:xfrm>
            <a:off x="4947907" y="1155375"/>
            <a:ext cx="1853538" cy="369234"/>
          </a:xfrm>
          <a:prstGeom prst="rect">
            <a:avLst/>
          </a:prstGeom>
          <a:noFill/>
        </p:spPr>
        <p:txBody>
          <a:bodyPr wrap="square">
            <a:spAutoFit/>
          </a:bodyPr>
          <a:lstStyle/>
          <a:p>
            <a:r>
              <a:rPr lang="en-IN" sz="1800" b="1"/>
              <a:t>Quality of Hire</a:t>
            </a:r>
            <a:endParaRPr lang="en-US"/>
          </a:p>
        </p:txBody>
      </p:sp>
      <p:sp>
        <p:nvSpPr>
          <p:cNvPr id="24" name="TextBox 23">
            <a:extLst>
              <a:ext uri="{FF2B5EF4-FFF2-40B4-BE49-F238E27FC236}">
                <a16:creationId xmlns:a16="http://schemas.microsoft.com/office/drawing/2014/main" id="{CE9A50D7-156A-A92D-9B5E-7BD743BF0091}"/>
              </a:ext>
            </a:extLst>
          </p:cNvPr>
          <p:cNvSpPr txBox="1"/>
          <p:nvPr/>
        </p:nvSpPr>
        <p:spPr>
          <a:xfrm>
            <a:off x="8482666" y="1155375"/>
            <a:ext cx="2579502" cy="369332"/>
          </a:xfrm>
          <a:prstGeom prst="rect">
            <a:avLst/>
          </a:prstGeom>
          <a:noFill/>
        </p:spPr>
        <p:txBody>
          <a:bodyPr wrap="square">
            <a:spAutoFit/>
          </a:bodyPr>
          <a:lstStyle/>
          <a:p>
            <a:r>
              <a:rPr lang="en-IN" sz="1800" b="1"/>
              <a:t>Candidate Diversity</a:t>
            </a:r>
            <a:endParaRPr lang="en-US"/>
          </a:p>
        </p:txBody>
      </p:sp>
      <p:sp>
        <p:nvSpPr>
          <p:cNvPr id="26" name="TextBox 25">
            <a:extLst>
              <a:ext uri="{FF2B5EF4-FFF2-40B4-BE49-F238E27FC236}">
                <a16:creationId xmlns:a16="http://schemas.microsoft.com/office/drawing/2014/main" id="{96E1D0B1-5405-6DAA-0B8A-B27AC5413AA3}"/>
              </a:ext>
            </a:extLst>
          </p:cNvPr>
          <p:cNvSpPr txBox="1"/>
          <p:nvPr/>
        </p:nvSpPr>
        <p:spPr>
          <a:xfrm>
            <a:off x="790062" y="3712537"/>
            <a:ext cx="2712701" cy="369332"/>
          </a:xfrm>
          <a:prstGeom prst="rect">
            <a:avLst/>
          </a:prstGeom>
          <a:noFill/>
        </p:spPr>
        <p:txBody>
          <a:bodyPr wrap="square">
            <a:spAutoFit/>
          </a:bodyPr>
          <a:lstStyle/>
          <a:p>
            <a:r>
              <a:rPr lang="en-IN" sz="1800" b="1"/>
              <a:t>Applicant Satisfaction</a:t>
            </a:r>
            <a:r>
              <a:rPr lang="en-IN" sz="1800"/>
              <a:t> </a:t>
            </a:r>
            <a:endParaRPr lang="en-US"/>
          </a:p>
        </p:txBody>
      </p:sp>
      <p:sp>
        <p:nvSpPr>
          <p:cNvPr id="28" name="TextBox 27">
            <a:extLst>
              <a:ext uri="{FF2B5EF4-FFF2-40B4-BE49-F238E27FC236}">
                <a16:creationId xmlns:a16="http://schemas.microsoft.com/office/drawing/2014/main" id="{251AD809-EFB8-5AF9-C5FD-5A92CFE443A3}"/>
              </a:ext>
            </a:extLst>
          </p:cNvPr>
          <p:cNvSpPr txBox="1"/>
          <p:nvPr/>
        </p:nvSpPr>
        <p:spPr>
          <a:xfrm>
            <a:off x="8689237" y="3712537"/>
            <a:ext cx="2321321" cy="369332"/>
          </a:xfrm>
          <a:prstGeom prst="rect">
            <a:avLst/>
          </a:prstGeom>
          <a:noFill/>
        </p:spPr>
        <p:txBody>
          <a:bodyPr wrap="square">
            <a:spAutoFit/>
          </a:bodyPr>
          <a:lstStyle/>
          <a:p>
            <a:r>
              <a:rPr lang="en-IN" sz="1800" b="1"/>
              <a:t>Conversion Rates</a:t>
            </a:r>
            <a:endParaRPr lang="en-US"/>
          </a:p>
        </p:txBody>
      </p:sp>
      <p:pic>
        <p:nvPicPr>
          <p:cNvPr id="1048" name="Picture 24" descr="Working time - Free user icons">
            <a:extLst>
              <a:ext uri="{FF2B5EF4-FFF2-40B4-BE49-F238E27FC236}">
                <a16:creationId xmlns:a16="http://schemas.microsoft.com/office/drawing/2014/main" id="{9070D68D-B9BF-066D-090A-39E7EEBCAF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8915" y="1637721"/>
            <a:ext cx="1452862" cy="14528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21E850-0411-8284-B0C3-A1466DDEF7D3}"/>
              </a:ext>
            </a:extLst>
          </p:cNvPr>
          <p:cNvSpPr txBox="1"/>
          <p:nvPr/>
        </p:nvSpPr>
        <p:spPr>
          <a:xfrm>
            <a:off x="1182045" y="3224015"/>
            <a:ext cx="1928733" cy="369332"/>
          </a:xfrm>
          <a:prstGeom prst="rect">
            <a:avLst/>
          </a:prstGeom>
          <a:noFill/>
        </p:spPr>
        <p:txBody>
          <a:bodyPr wrap="none" rtlCol="0">
            <a:spAutoFit/>
          </a:bodyPr>
          <a:lstStyle/>
          <a:p>
            <a:r>
              <a:rPr lang="en-US"/>
              <a:t>60 days to week</a:t>
            </a:r>
          </a:p>
        </p:txBody>
      </p:sp>
      <p:sp>
        <p:nvSpPr>
          <p:cNvPr id="3" name="TextBox 2">
            <a:extLst>
              <a:ext uri="{FF2B5EF4-FFF2-40B4-BE49-F238E27FC236}">
                <a16:creationId xmlns:a16="http://schemas.microsoft.com/office/drawing/2014/main" id="{04065129-476A-D154-E993-F110D83C8156}"/>
              </a:ext>
            </a:extLst>
          </p:cNvPr>
          <p:cNvSpPr txBox="1"/>
          <p:nvPr/>
        </p:nvSpPr>
        <p:spPr>
          <a:xfrm>
            <a:off x="4599958" y="3244140"/>
            <a:ext cx="2656496" cy="369332"/>
          </a:xfrm>
          <a:prstGeom prst="rect">
            <a:avLst/>
          </a:prstGeom>
          <a:noFill/>
        </p:spPr>
        <p:txBody>
          <a:bodyPr wrap="none" rtlCol="0">
            <a:spAutoFit/>
          </a:bodyPr>
          <a:lstStyle/>
          <a:p>
            <a:r>
              <a:rPr lang="en-US"/>
              <a:t>3 out of 5. to 5 out of  5</a:t>
            </a:r>
          </a:p>
        </p:txBody>
      </p:sp>
      <p:sp>
        <p:nvSpPr>
          <p:cNvPr id="4" name="TextBox 3">
            <a:extLst>
              <a:ext uri="{FF2B5EF4-FFF2-40B4-BE49-F238E27FC236}">
                <a16:creationId xmlns:a16="http://schemas.microsoft.com/office/drawing/2014/main" id="{E98ED082-77FB-8CFA-8C82-200EF1FDDE6C}"/>
              </a:ext>
            </a:extLst>
          </p:cNvPr>
          <p:cNvSpPr txBox="1"/>
          <p:nvPr/>
        </p:nvSpPr>
        <p:spPr>
          <a:xfrm>
            <a:off x="9034693" y="3244140"/>
            <a:ext cx="1473480" cy="369332"/>
          </a:xfrm>
          <a:prstGeom prst="rect">
            <a:avLst/>
          </a:prstGeom>
          <a:noFill/>
        </p:spPr>
        <p:txBody>
          <a:bodyPr wrap="none" rtlCol="0">
            <a:spAutoFit/>
          </a:bodyPr>
          <a:lstStyle/>
          <a:p>
            <a:r>
              <a:rPr lang="en-US"/>
              <a:t>20% to 80%  </a:t>
            </a:r>
          </a:p>
        </p:txBody>
      </p:sp>
      <p:sp>
        <p:nvSpPr>
          <p:cNvPr id="7" name="TextBox 6">
            <a:extLst>
              <a:ext uri="{FF2B5EF4-FFF2-40B4-BE49-F238E27FC236}">
                <a16:creationId xmlns:a16="http://schemas.microsoft.com/office/drawing/2014/main" id="{9AD4D6FA-DAF6-3D98-4528-3406BD9F074A}"/>
              </a:ext>
            </a:extLst>
          </p:cNvPr>
          <p:cNvSpPr txBox="1"/>
          <p:nvPr/>
        </p:nvSpPr>
        <p:spPr>
          <a:xfrm>
            <a:off x="935502" y="5777099"/>
            <a:ext cx="2656496" cy="369332"/>
          </a:xfrm>
          <a:prstGeom prst="rect">
            <a:avLst/>
          </a:prstGeom>
          <a:noFill/>
        </p:spPr>
        <p:txBody>
          <a:bodyPr wrap="none" rtlCol="0">
            <a:spAutoFit/>
          </a:bodyPr>
          <a:lstStyle/>
          <a:p>
            <a:r>
              <a:rPr lang="en-US"/>
              <a:t>3 out of 5. to 5 out of  5</a:t>
            </a:r>
          </a:p>
        </p:txBody>
      </p:sp>
      <p:sp>
        <p:nvSpPr>
          <p:cNvPr id="9" name="TextBox 8">
            <a:extLst>
              <a:ext uri="{FF2B5EF4-FFF2-40B4-BE49-F238E27FC236}">
                <a16:creationId xmlns:a16="http://schemas.microsoft.com/office/drawing/2014/main" id="{BCB56C7D-7C8E-0BEB-DC9B-E946C3D98534}"/>
              </a:ext>
            </a:extLst>
          </p:cNvPr>
          <p:cNvSpPr txBox="1"/>
          <p:nvPr/>
        </p:nvSpPr>
        <p:spPr>
          <a:xfrm>
            <a:off x="5132573" y="5777099"/>
            <a:ext cx="1414170" cy="369332"/>
          </a:xfrm>
          <a:prstGeom prst="rect">
            <a:avLst/>
          </a:prstGeom>
          <a:noFill/>
        </p:spPr>
        <p:txBody>
          <a:bodyPr wrap="none" rtlCol="0">
            <a:spAutoFit/>
          </a:bodyPr>
          <a:lstStyle/>
          <a:p>
            <a:r>
              <a:rPr lang="en-US"/>
              <a:t>30 % to 90%</a:t>
            </a:r>
          </a:p>
        </p:txBody>
      </p:sp>
      <p:sp>
        <p:nvSpPr>
          <p:cNvPr id="10" name="TextBox 9">
            <a:extLst>
              <a:ext uri="{FF2B5EF4-FFF2-40B4-BE49-F238E27FC236}">
                <a16:creationId xmlns:a16="http://schemas.microsoft.com/office/drawing/2014/main" id="{14FC8840-340B-1381-12E5-2E4335847DB7}"/>
              </a:ext>
            </a:extLst>
          </p:cNvPr>
          <p:cNvSpPr txBox="1"/>
          <p:nvPr/>
        </p:nvSpPr>
        <p:spPr>
          <a:xfrm>
            <a:off x="9094003" y="5777099"/>
            <a:ext cx="1414170" cy="369332"/>
          </a:xfrm>
          <a:prstGeom prst="rect">
            <a:avLst/>
          </a:prstGeom>
          <a:noFill/>
        </p:spPr>
        <p:txBody>
          <a:bodyPr wrap="none" rtlCol="0">
            <a:spAutoFit/>
          </a:bodyPr>
          <a:lstStyle/>
          <a:p>
            <a:r>
              <a:rPr lang="en-US"/>
              <a:t>30 % to 90%</a:t>
            </a:r>
          </a:p>
        </p:txBody>
      </p:sp>
    </p:spTree>
    <p:extLst>
      <p:ext uri="{BB962C8B-B14F-4D97-AF65-F5344CB8AC3E}">
        <p14:creationId xmlns:p14="http://schemas.microsoft.com/office/powerpoint/2010/main" val="2507496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6C753-6141-5C4C-BD03-BD34763B10B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C33A96C-99FD-16B1-3B2A-4E8474F83E3F}"/>
              </a:ext>
            </a:extLst>
          </p:cNvPr>
          <p:cNvSpPr txBox="1"/>
          <p:nvPr/>
        </p:nvSpPr>
        <p:spPr>
          <a:xfrm>
            <a:off x="1839351" y="334970"/>
            <a:ext cx="6098344" cy="369332"/>
          </a:xfrm>
          <a:prstGeom prst="rect">
            <a:avLst/>
          </a:prstGeom>
          <a:noFill/>
        </p:spPr>
        <p:txBody>
          <a:bodyPr wrap="square">
            <a:spAutoFit/>
          </a:bodyPr>
          <a:lstStyle/>
          <a:p>
            <a:r>
              <a:rPr lang="en-IN" sz="1800">
                <a:solidFill>
                  <a:srgbClr val="4A4C55"/>
                </a:solidFill>
                <a:latin typeface="Roboto Slab" pitchFamily="2" charset="0"/>
                <a:ea typeface="Roboto Slab" pitchFamily="2" charset="0"/>
                <a:cs typeface="Poppins" panose="00000500000000000000" pitchFamily="2" charset="0"/>
              </a:rPr>
              <a:t>Problem statement</a:t>
            </a:r>
            <a:endParaRPr lang="en-US">
              <a:solidFill>
                <a:srgbClr val="4A4C55"/>
              </a:solidFill>
            </a:endParaRPr>
          </a:p>
        </p:txBody>
      </p:sp>
      <p:sp>
        <p:nvSpPr>
          <p:cNvPr id="26" name="Slide Number Placeholder 4">
            <a:extLst>
              <a:ext uri="{FF2B5EF4-FFF2-40B4-BE49-F238E27FC236}">
                <a16:creationId xmlns:a16="http://schemas.microsoft.com/office/drawing/2014/main" id="{B1D04636-2CBE-1434-B9FD-AC8CF92D713B}"/>
              </a:ext>
            </a:extLst>
          </p:cNvPr>
          <p:cNvSpPr>
            <a:spLocks noGrp="1"/>
          </p:cNvSpPr>
          <p:nvPr>
            <p:ph type="sldNum" sz="quarter" idx="4"/>
          </p:nvPr>
        </p:nvSpPr>
        <p:spPr>
          <a:xfrm>
            <a:off x="11356861" y="6077007"/>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5</a:t>
            </a:fld>
            <a:endParaRPr lang="en-US"/>
          </a:p>
        </p:txBody>
      </p:sp>
      <p:pic>
        <p:nvPicPr>
          <p:cNvPr id="2050" name="Picture 2" descr="Recruitment Process Flowchart">
            <a:extLst>
              <a:ext uri="{FF2B5EF4-FFF2-40B4-BE49-F238E27FC236}">
                <a16:creationId xmlns:a16="http://schemas.microsoft.com/office/drawing/2014/main" id="{9C46E339-6361-0BD2-DC1D-3239D1BF4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771" y="1315453"/>
            <a:ext cx="6979653" cy="44656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9A2481-9D9D-6466-92E4-4467D7240183}"/>
              </a:ext>
            </a:extLst>
          </p:cNvPr>
          <p:cNvSpPr txBox="1"/>
          <p:nvPr/>
        </p:nvSpPr>
        <p:spPr>
          <a:xfrm>
            <a:off x="8614138" y="1323293"/>
            <a:ext cx="1925527" cy="369332"/>
          </a:xfrm>
          <a:prstGeom prst="rect">
            <a:avLst/>
          </a:prstGeom>
          <a:noFill/>
        </p:spPr>
        <p:txBody>
          <a:bodyPr wrap="none" rtlCol="0">
            <a:spAutoFit/>
          </a:bodyPr>
          <a:lstStyle/>
          <a:p>
            <a:r>
              <a:rPr lang="en-US"/>
              <a:t>Manual Process</a:t>
            </a:r>
          </a:p>
        </p:txBody>
      </p:sp>
      <p:sp>
        <p:nvSpPr>
          <p:cNvPr id="5" name="TextBox 4">
            <a:extLst>
              <a:ext uri="{FF2B5EF4-FFF2-40B4-BE49-F238E27FC236}">
                <a16:creationId xmlns:a16="http://schemas.microsoft.com/office/drawing/2014/main" id="{37E0CC3B-DDCF-F1C7-E10D-FDF111156043}"/>
              </a:ext>
            </a:extLst>
          </p:cNvPr>
          <p:cNvSpPr txBox="1"/>
          <p:nvPr/>
        </p:nvSpPr>
        <p:spPr>
          <a:xfrm>
            <a:off x="4828677" y="5892341"/>
            <a:ext cx="2245895" cy="369332"/>
          </a:xfrm>
          <a:prstGeom prst="rect">
            <a:avLst/>
          </a:prstGeom>
          <a:noFill/>
        </p:spPr>
        <p:txBody>
          <a:bodyPr wrap="square">
            <a:spAutoFit/>
          </a:bodyPr>
          <a:lstStyle/>
          <a:p>
            <a:r>
              <a:rPr lang="en-IN" sz="1800"/>
              <a:t>Unconscious bias </a:t>
            </a:r>
            <a:endParaRPr lang="en-US"/>
          </a:p>
        </p:txBody>
      </p:sp>
      <p:sp>
        <p:nvSpPr>
          <p:cNvPr id="9" name="TextBox 8">
            <a:extLst>
              <a:ext uri="{FF2B5EF4-FFF2-40B4-BE49-F238E27FC236}">
                <a16:creationId xmlns:a16="http://schemas.microsoft.com/office/drawing/2014/main" id="{2683B9FD-2F2D-6548-101A-50BC6AC07276}"/>
              </a:ext>
            </a:extLst>
          </p:cNvPr>
          <p:cNvSpPr txBox="1"/>
          <p:nvPr/>
        </p:nvSpPr>
        <p:spPr>
          <a:xfrm>
            <a:off x="8903607" y="2584694"/>
            <a:ext cx="2871301" cy="369332"/>
          </a:xfrm>
          <a:prstGeom prst="rect">
            <a:avLst/>
          </a:prstGeom>
          <a:noFill/>
        </p:spPr>
        <p:txBody>
          <a:bodyPr wrap="square">
            <a:spAutoFit/>
          </a:bodyPr>
          <a:lstStyle/>
          <a:p>
            <a:r>
              <a:rPr lang="en-IN"/>
              <a:t>No T</a:t>
            </a:r>
            <a:r>
              <a:rPr lang="en-IN" sz="1800"/>
              <a:t>ool to identify skill </a:t>
            </a:r>
            <a:endParaRPr lang="en-US"/>
          </a:p>
        </p:txBody>
      </p:sp>
      <p:sp>
        <p:nvSpPr>
          <p:cNvPr id="12" name="TextBox 11">
            <a:extLst>
              <a:ext uri="{FF2B5EF4-FFF2-40B4-BE49-F238E27FC236}">
                <a16:creationId xmlns:a16="http://schemas.microsoft.com/office/drawing/2014/main" id="{AC37CECA-BC3E-61B0-30F4-8A80E4E464AA}"/>
              </a:ext>
            </a:extLst>
          </p:cNvPr>
          <p:cNvSpPr txBox="1"/>
          <p:nvPr/>
        </p:nvSpPr>
        <p:spPr>
          <a:xfrm>
            <a:off x="287654" y="4066355"/>
            <a:ext cx="2285763" cy="369332"/>
          </a:xfrm>
          <a:prstGeom prst="rect">
            <a:avLst/>
          </a:prstGeom>
          <a:noFill/>
        </p:spPr>
        <p:txBody>
          <a:bodyPr wrap="square">
            <a:spAutoFit/>
          </a:bodyPr>
          <a:lstStyle/>
          <a:p>
            <a:r>
              <a:rPr lang="en-IN" sz="1800"/>
              <a:t>Manual screening </a:t>
            </a:r>
            <a:endParaRPr lang="en-US"/>
          </a:p>
        </p:txBody>
      </p:sp>
      <p:sp>
        <p:nvSpPr>
          <p:cNvPr id="14" name="TextBox 13">
            <a:extLst>
              <a:ext uri="{FF2B5EF4-FFF2-40B4-BE49-F238E27FC236}">
                <a16:creationId xmlns:a16="http://schemas.microsoft.com/office/drawing/2014/main" id="{89AB3000-8ED8-A728-C0FA-0C36462785A7}"/>
              </a:ext>
            </a:extLst>
          </p:cNvPr>
          <p:cNvSpPr txBox="1"/>
          <p:nvPr/>
        </p:nvSpPr>
        <p:spPr>
          <a:xfrm>
            <a:off x="978572" y="5212501"/>
            <a:ext cx="1909004" cy="369332"/>
          </a:xfrm>
          <a:prstGeom prst="rect">
            <a:avLst/>
          </a:prstGeom>
          <a:noFill/>
        </p:spPr>
        <p:txBody>
          <a:bodyPr wrap="square">
            <a:spAutoFit/>
          </a:bodyPr>
          <a:lstStyle/>
          <a:p>
            <a:r>
              <a:rPr lang="en-IN" sz="1800"/>
              <a:t>No automation </a:t>
            </a:r>
            <a:endParaRPr lang="en-US"/>
          </a:p>
        </p:txBody>
      </p:sp>
      <p:sp>
        <p:nvSpPr>
          <p:cNvPr id="16" name="TextBox 15">
            <a:extLst>
              <a:ext uri="{FF2B5EF4-FFF2-40B4-BE49-F238E27FC236}">
                <a16:creationId xmlns:a16="http://schemas.microsoft.com/office/drawing/2014/main" id="{E34A6FF9-38FC-8C97-3C2B-AC729A9481F0}"/>
              </a:ext>
            </a:extLst>
          </p:cNvPr>
          <p:cNvSpPr txBox="1"/>
          <p:nvPr/>
        </p:nvSpPr>
        <p:spPr>
          <a:xfrm>
            <a:off x="9033045" y="3927856"/>
            <a:ext cx="2871301" cy="646331"/>
          </a:xfrm>
          <a:prstGeom prst="rect">
            <a:avLst/>
          </a:prstGeom>
          <a:noFill/>
        </p:spPr>
        <p:txBody>
          <a:bodyPr wrap="square">
            <a:spAutoFit/>
          </a:bodyPr>
          <a:lstStyle/>
          <a:p>
            <a:r>
              <a:rPr lang="en-IN" sz="1800"/>
              <a:t>Ensuring compliance with data </a:t>
            </a:r>
            <a:endParaRPr lang="en-US"/>
          </a:p>
        </p:txBody>
      </p:sp>
      <p:sp>
        <p:nvSpPr>
          <p:cNvPr id="18" name="TextBox 17">
            <a:extLst>
              <a:ext uri="{FF2B5EF4-FFF2-40B4-BE49-F238E27FC236}">
                <a16:creationId xmlns:a16="http://schemas.microsoft.com/office/drawing/2014/main" id="{52BA2BAD-B81D-4942-B4D0-A354FB97F028}"/>
              </a:ext>
            </a:extLst>
          </p:cNvPr>
          <p:cNvSpPr txBox="1"/>
          <p:nvPr/>
        </p:nvSpPr>
        <p:spPr>
          <a:xfrm>
            <a:off x="211909" y="2566737"/>
            <a:ext cx="2871301" cy="369332"/>
          </a:xfrm>
          <a:prstGeom prst="rect">
            <a:avLst/>
          </a:prstGeom>
          <a:noFill/>
        </p:spPr>
        <p:txBody>
          <a:bodyPr wrap="square">
            <a:spAutoFit/>
          </a:bodyPr>
          <a:lstStyle/>
          <a:p>
            <a:r>
              <a:rPr lang="en-IN" sz="1800"/>
              <a:t>Candidates drop out </a:t>
            </a:r>
            <a:endParaRPr lang="en-US"/>
          </a:p>
        </p:txBody>
      </p:sp>
      <p:sp>
        <p:nvSpPr>
          <p:cNvPr id="19" name="TextBox 18">
            <a:extLst>
              <a:ext uri="{FF2B5EF4-FFF2-40B4-BE49-F238E27FC236}">
                <a16:creationId xmlns:a16="http://schemas.microsoft.com/office/drawing/2014/main" id="{2AAF3EE5-7140-578E-9C57-7E488B5F4567}"/>
              </a:ext>
            </a:extLst>
          </p:cNvPr>
          <p:cNvSpPr txBox="1"/>
          <p:nvPr/>
        </p:nvSpPr>
        <p:spPr>
          <a:xfrm>
            <a:off x="211909" y="1315453"/>
            <a:ext cx="3281668" cy="369332"/>
          </a:xfrm>
          <a:prstGeom prst="rect">
            <a:avLst/>
          </a:prstGeom>
          <a:noFill/>
        </p:spPr>
        <p:txBody>
          <a:bodyPr wrap="none" rtlCol="0">
            <a:spAutoFit/>
          </a:bodyPr>
          <a:lstStyle/>
          <a:p>
            <a:r>
              <a:rPr lang="en-US"/>
              <a:t>Integration with HR System </a:t>
            </a:r>
          </a:p>
        </p:txBody>
      </p:sp>
      <p:sp>
        <p:nvSpPr>
          <p:cNvPr id="22" name="TextBox 21">
            <a:extLst>
              <a:ext uri="{FF2B5EF4-FFF2-40B4-BE49-F238E27FC236}">
                <a16:creationId xmlns:a16="http://schemas.microsoft.com/office/drawing/2014/main" id="{00C1219E-8811-DE2A-E690-A00614885772}"/>
              </a:ext>
            </a:extLst>
          </p:cNvPr>
          <p:cNvSpPr txBox="1"/>
          <p:nvPr/>
        </p:nvSpPr>
        <p:spPr>
          <a:xfrm>
            <a:off x="8743186" y="5206255"/>
            <a:ext cx="3031722" cy="369332"/>
          </a:xfrm>
          <a:prstGeom prst="rect">
            <a:avLst/>
          </a:prstGeom>
          <a:noFill/>
        </p:spPr>
        <p:txBody>
          <a:bodyPr wrap="square">
            <a:spAutoFit/>
          </a:bodyPr>
          <a:lstStyle/>
          <a:p>
            <a:r>
              <a:rPr lang="en-IN"/>
              <a:t>T</a:t>
            </a:r>
            <a:r>
              <a:rPr lang="en-IN" sz="1800"/>
              <a:t>ools and Techniques.</a:t>
            </a:r>
            <a:endParaRPr lang="en-US"/>
          </a:p>
        </p:txBody>
      </p:sp>
    </p:spTree>
    <p:extLst>
      <p:ext uri="{BB962C8B-B14F-4D97-AF65-F5344CB8AC3E}">
        <p14:creationId xmlns:p14="http://schemas.microsoft.com/office/powerpoint/2010/main" val="126527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B524C-6C4B-DF82-13AE-7FF8BC3EFD9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2AE03C4-A74B-68F6-DD50-D945BD90827C}"/>
              </a:ext>
            </a:extLst>
          </p:cNvPr>
          <p:cNvSpPr>
            <a:spLocks noGrp="1"/>
          </p:cNvSpPr>
          <p:nvPr>
            <p:ph type="title"/>
          </p:nvPr>
        </p:nvSpPr>
        <p:spPr>
          <a:xfrm>
            <a:off x="2560806" y="394338"/>
            <a:ext cx="6379901" cy="591608"/>
          </a:xfrm>
        </p:spPr>
        <p:txBody>
          <a:bodyPr>
            <a:normAutofit/>
          </a:bodyPr>
          <a:lstStyle/>
          <a:p>
            <a:pPr algn="ctr"/>
            <a:r>
              <a:rPr lang="en-US" sz="2800">
                <a:solidFill>
                  <a:srgbClr val="4A4C55"/>
                </a:solidFill>
                <a:latin typeface="Roboto Slab" pitchFamily="2" charset="0"/>
                <a:ea typeface="Roboto Slab" pitchFamily="2" charset="0"/>
                <a:cs typeface="Poppins" panose="00000500000000000000" pitchFamily="2" charset="0"/>
              </a:rPr>
              <a:t>Project Objectives</a:t>
            </a:r>
            <a:endParaRPr lang="en-IN">
              <a:solidFill>
                <a:srgbClr val="4A4C55"/>
              </a:solidFill>
            </a:endParaRPr>
          </a:p>
        </p:txBody>
      </p:sp>
      <p:sp>
        <p:nvSpPr>
          <p:cNvPr id="5" name="Slide Number Placeholder 4">
            <a:extLst>
              <a:ext uri="{FF2B5EF4-FFF2-40B4-BE49-F238E27FC236}">
                <a16:creationId xmlns:a16="http://schemas.microsoft.com/office/drawing/2014/main" id="{869E5BF9-3EDE-6B6D-D095-18C6F6EE3E41}"/>
              </a:ext>
            </a:extLst>
          </p:cNvPr>
          <p:cNvSpPr>
            <a:spLocks noGrp="1"/>
          </p:cNvSpPr>
          <p:nvPr>
            <p:ph type="sldNum" sz="quarter" idx="4"/>
          </p:nvPr>
        </p:nvSpPr>
        <p:spPr>
          <a:xfrm>
            <a:off x="11356861" y="6077006"/>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6</a:t>
            </a:fld>
            <a:endParaRPr lang="en-US"/>
          </a:p>
        </p:txBody>
      </p:sp>
      <p:sp>
        <p:nvSpPr>
          <p:cNvPr id="4" name="TextBox 3">
            <a:extLst>
              <a:ext uri="{FF2B5EF4-FFF2-40B4-BE49-F238E27FC236}">
                <a16:creationId xmlns:a16="http://schemas.microsoft.com/office/drawing/2014/main" id="{86F87970-88CE-EC12-9933-7F02CFBD5655}"/>
              </a:ext>
            </a:extLst>
          </p:cNvPr>
          <p:cNvSpPr txBox="1"/>
          <p:nvPr/>
        </p:nvSpPr>
        <p:spPr>
          <a:xfrm>
            <a:off x="1181130" y="1429196"/>
            <a:ext cx="10520222" cy="523220"/>
          </a:xfrm>
          <a:prstGeom prst="rect">
            <a:avLst/>
          </a:prstGeom>
          <a:noFill/>
        </p:spPr>
        <p:txBody>
          <a:bodyPr wrap="square">
            <a:spAutoFit/>
          </a:bodyPr>
          <a:lstStyle/>
          <a:p>
            <a:r>
              <a:rPr lang="en-IN" sz="1400" b="1"/>
              <a:t>Automate Resume Screening</a:t>
            </a:r>
            <a:r>
              <a:rPr lang="en-IN" sz="1400"/>
              <a:t>: Develop a system that automates the initial screening of resumes, reducing the time required for candidate evaluation by at least 50%.</a:t>
            </a:r>
          </a:p>
        </p:txBody>
      </p:sp>
      <p:sp>
        <p:nvSpPr>
          <p:cNvPr id="3" name="TextBox 2">
            <a:extLst>
              <a:ext uri="{FF2B5EF4-FFF2-40B4-BE49-F238E27FC236}">
                <a16:creationId xmlns:a16="http://schemas.microsoft.com/office/drawing/2014/main" id="{D1919F57-E41E-5695-584C-00150BB1DC6C}"/>
              </a:ext>
            </a:extLst>
          </p:cNvPr>
          <p:cNvSpPr txBox="1"/>
          <p:nvPr/>
        </p:nvSpPr>
        <p:spPr>
          <a:xfrm>
            <a:off x="1181131" y="5051061"/>
            <a:ext cx="10319858" cy="523220"/>
          </a:xfrm>
          <a:prstGeom prst="rect">
            <a:avLst/>
          </a:prstGeom>
          <a:noFill/>
        </p:spPr>
        <p:txBody>
          <a:bodyPr wrap="square">
            <a:spAutoFit/>
          </a:bodyPr>
          <a:lstStyle/>
          <a:p>
            <a:r>
              <a:rPr lang="en-IN" sz="1400" b="1"/>
              <a:t>Provide Predictive Insights</a:t>
            </a:r>
            <a:r>
              <a:rPr lang="en-IN" sz="1400"/>
              <a:t>: Incorporate predictive analytics that assess candidate fit based on historical data, with the goal of providing actionable insights that improve hiring outcomes by at least 15%.</a:t>
            </a:r>
          </a:p>
        </p:txBody>
      </p:sp>
      <p:sp>
        <p:nvSpPr>
          <p:cNvPr id="11" name="TextBox 10">
            <a:extLst>
              <a:ext uri="{FF2B5EF4-FFF2-40B4-BE49-F238E27FC236}">
                <a16:creationId xmlns:a16="http://schemas.microsoft.com/office/drawing/2014/main" id="{BF5DCF21-7CCE-4E1D-D771-86A97CC17670}"/>
              </a:ext>
            </a:extLst>
          </p:cNvPr>
          <p:cNvSpPr txBox="1"/>
          <p:nvPr/>
        </p:nvSpPr>
        <p:spPr>
          <a:xfrm>
            <a:off x="1181132" y="2609117"/>
            <a:ext cx="10629867" cy="738664"/>
          </a:xfrm>
          <a:prstGeom prst="rect">
            <a:avLst/>
          </a:prstGeom>
          <a:noFill/>
        </p:spPr>
        <p:txBody>
          <a:bodyPr wrap="square">
            <a:spAutoFit/>
          </a:bodyPr>
          <a:lstStyle/>
          <a:p>
            <a:r>
              <a:rPr lang="en-IN" sz="1400" b="1"/>
              <a:t>Reduce Bias in Selection</a:t>
            </a:r>
            <a:r>
              <a:rPr lang="en-IN" sz="1400"/>
              <a:t>: Design the system to minimize bias by focusing on relevant skills and qualifications, with a target of achieving at least a 30% increase in the diversity of candidates selected for interviews.</a:t>
            </a:r>
          </a:p>
          <a:p>
            <a:pPr marL="285750" indent="-285750">
              <a:buFont typeface="Arial" panose="020B0604020202020204" pitchFamily="34" charset="0"/>
              <a:buChar char="•"/>
            </a:pPr>
            <a:endParaRPr lang="en-IN" sz="1400"/>
          </a:p>
        </p:txBody>
      </p:sp>
      <p:pic>
        <p:nvPicPr>
          <p:cNvPr id="1028" name="Picture 4" descr="Bias - Free miscellaneous icons">
            <a:extLst>
              <a:ext uri="{FF2B5EF4-FFF2-40B4-BE49-F238E27FC236}">
                <a16:creationId xmlns:a16="http://schemas.microsoft.com/office/drawing/2014/main" id="{B3B8D84E-1D72-92BF-50E6-3B85B6FCF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835" y="2508966"/>
            <a:ext cx="727701" cy="7277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edictive Analytics Icons - Free SVG &amp; PNG Predictive ...">
            <a:extLst>
              <a:ext uri="{FF2B5EF4-FFF2-40B4-BE49-F238E27FC236}">
                <a16:creationId xmlns:a16="http://schemas.microsoft.com/office/drawing/2014/main" id="{A668E7B6-D32E-8652-99B9-D0744107C4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188" y="4947004"/>
            <a:ext cx="727701" cy="7277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creening - Free business and finance icons">
            <a:extLst>
              <a:ext uri="{FF2B5EF4-FFF2-40B4-BE49-F238E27FC236}">
                <a16:creationId xmlns:a16="http://schemas.microsoft.com/office/drawing/2014/main" id="{E6F7532B-46B6-3B46-7BAE-317254DA7E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834" y="1429195"/>
            <a:ext cx="727701" cy="727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4E38A76-D085-2CFE-CB84-F709C133EC75}"/>
              </a:ext>
            </a:extLst>
          </p:cNvPr>
          <p:cNvSpPr txBox="1"/>
          <p:nvPr/>
        </p:nvSpPr>
        <p:spPr>
          <a:xfrm>
            <a:off x="1182230" y="3890999"/>
            <a:ext cx="23978666" cy="523220"/>
          </a:xfrm>
          <a:prstGeom prst="rect">
            <a:avLst/>
          </a:prstGeom>
          <a:noFill/>
        </p:spPr>
        <p:txBody>
          <a:bodyPr wrap="square" lIns="91440" tIns="45720" rIns="91440" bIns="45720" rtlCol="0" anchor="t">
            <a:spAutoFit/>
          </a:bodyPr>
          <a:lstStyle/>
          <a:p>
            <a:r>
              <a:rPr lang="en-US" sz="1400" b="1">
                <a:ea typeface="+mn-lt"/>
                <a:cs typeface="+mn-lt"/>
              </a:rPr>
              <a:t>Scoring</a:t>
            </a:r>
            <a:r>
              <a:rPr lang="en-US" sz="1400">
                <a:ea typeface="+mn-lt"/>
                <a:cs typeface="+mn-lt"/>
              </a:rPr>
              <a:t>: Implement a scoring system based on the similarity between candidate skills and job requirements, providing a </a:t>
            </a:r>
          </a:p>
          <a:p>
            <a:r>
              <a:rPr lang="en-US" sz="1400">
                <a:ea typeface="+mn-lt"/>
                <a:cs typeface="+mn-lt"/>
              </a:rPr>
              <a:t>clear metric for ranking candidates. This enables more consistent, quantifiable decision-making.</a:t>
            </a:r>
            <a:r>
              <a:rPr lang="en-US" sz="1400"/>
              <a:t> </a:t>
            </a:r>
            <a:endParaRPr lang="en-US" sz="1400">
              <a:ea typeface="Roboto Slab"/>
              <a:cs typeface="Roboto Slab"/>
            </a:endParaRPr>
          </a:p>
        </p:txBody>
      </p:sp>
      <p:pic>
        <p:nvPicPr>
          <p:cNvPr id="6" name="Picture 5" descr="Score - Free education icons">
            <a:extLst>
              <a:ext uri="{FF2B5EF4-FFF2-40B4-BE49-F238E27FC236}">
                <a16:creationId xmlns:a16="http://schemas.microsoft.com/office/drawing/2014/main" id="{E1D11B1B-2F0B-D4DC-1F88-E05F4C15A40A}"/>
              </a:ext>
            </a:extLst>
          </p:cNvPr>
          <p:cNvPicPr>
            <a:picLocks noChangeAspect="1"/>
          </p:cNvPicPr>
          <p:nvPr/>
        </p:nvPicPr>
        <p:blipFill>
          <a:blip r:embed="rId5"/>
          <a:stretch>
            <a:fillRect/>
          </a:stretch>
        </p:blipFill>
        <p:spPr>
          <a:xfrm>
            <a:off x="300415" y="3641702"/>
            <a:ext cx="824496" cy="764194"/>
          </a:xfrm>
          <a:prstGeom prst="rect">
            <a:avLst/>
          </a:prstGeom>
        </p:spPr>
      </p:pic>
    </p:spTree>
    <p:extLst>
      <p:ext uri="{BB962C8B-B14F-4D97-AF65-F5344CB8AC3E}">
        <p14:creationId xmlns:p14="http://schemas.microsoft.com/office/powerpoint/2010/main" val="3056624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E9E505-38F6-A73E-F9B8-6F4D7E4C1A8D}"/>
              </a:ext>
            </a:extLst>
          </p:cNvPr>
          <p:cNvSpPr txBox="1"/>
          <p:nvPr/>
        </p:nvSpPr>
        <p:spPr>
          <a:xfrm>
            <a:off x="245801" y="1113808"/>
            <a:ext cx="11767929" cy="4893647"/>
          </a:xfrm>
          <a:prstGeom prst="rect">
            <a:avLst/>
          </a:prstGeom>
          <a:noFill/>
        </p:spPr>
        <p:txBody>
          <a:bodyPr wrap="square" lIns="91440" tIns="45720" rIns="91440" bIns="45720" anchor="t">
            <a:spAutoFit/>
          </a:bodyPr>
          <a:lstStyle/>
          <a:p>
            <a:r>
              <a:rPr lang="en-IN" sz="1600" b="1"/>
              <a:t>Current Cost and Time Spent for Screening 100 Resumes for One Job Role</a:t>
            </a:r>
          </a:p>
          <a:p>
            <a:endParaRPr lang="en-IN" sz="1600" b="1"/>
          </a:p>
          <a:p>
            <a:pPr>
              <a:buFont typeface="+mj-lt"/>
              <a:buAutoNum type="arabicPeriod"/>
            </a:pPr>
            <a:r>
              <a:rPr lang="en-IN" sz="1600" b="1"/>
              <a:t>With the Existing Process:</a:t>
            </a:r>
            <a:endParaRPr lang="en-IN" sz="1600"/>
          </a:p>
          <a:p>
            <a:pPr marL="742950" lvl="1" indent="-285750">
              <a:buFont typeface="+mj-lt"/>
              <a:buAutoNum type="arabicPeriod"/>
            </a:pPr>
            <a:r>
              <a:rPr lang="en-IN" sz="1600" b="1"/>
              <a:t>Time Spent:</a:t>
            </a:r>
            <a:endParaRPr lang="en-IN" sz="1600"/>
          </a:p>
          <a:p>
            <a:pPr marL="1143000" lvl="2" indent="-228600">
              <a:buFont typeface="+mj-lt"/>
              <a:buAutoNum type="arabicPeriod"/>
            </a:pPr>
            <a:r>
              <a:rPr lang="en-IN" sz="1600"/>
              <a:t>Each resource works </a:t>
            </a:r>
            <a:r>
              <a:rPr lang="en-IN" sz="1600" b="1"/>
              <a:t>8 hours/day</a:t>
            </a:r>
            <a:r>
              <a:rPr lang="en-IN" sz="1600"/>
              <a:t> for </a:t>
            </a:r>
            <a:r>
              <a:rPr lang="en-IN" sz="1600" b="1"/>
              <a:t>7 days</a:t>
            </a:r>
            <a:r>
              <a:rPr lang="en-IN" sz="1600"/>
              <a:t>, totalling </a:t>
            </a:r>
            <a:r>
              <a:rPr lang="en-IN" sz="1600" b="1"/>
              <a:t>56 hours per resource</a:t>
            </a:r>
            <a:r>
              <a:rPr lang="en-IN" sz="1600"/>
              <a:t>.</a:t>
            </a:r>
            <a:endParaRPr lang="en-IN" sz="1600">
              <a:ea typeface="Roboto Slab"/>
              <a:cs typeface="Roboto Slab"/>
            </a:endParaRPr>
          </a:p>
          <a:p>
            <a:pPr marL="1143000" lvl="2" indent="-228600">
              <a:buFont typeface="+mj-lt"/>
              <a:buAutoNum type="arabicPeriod"/>
            </a:pPr>
            <a:r>
              <a:rPr lang="en-IN" sz="1600"/>
              <a:t>With </a:t>
            </a:r>
            <a:r>
              <a:rPr lang="en-IN" sz="1600" b="1"/>
              <a:t>3 resources</a:t>
            </a:r>
            <a:r>
              <a:rPr lang="en-IN" sz="1600"/>
              <a:t>, this equals a total of </a:t>
            </a:r>
            <a:r>
              <a:rPr lang="en-IN" sz="1600" b="1"/>
              <a:t>168 hours</a:t>
            </a:r>
            <a:r>
              <a:rPr lang="en-IN" sz="1600"/>
              <a:t>.</a:t>
            </a:r>
            <a:endParaRPr lang="en-IN" sz="1600">
              <a:ea typeface="Roboto Slab"/>
              <a:cs typeface="Roboto Slab"/>
            </a:endParaRPr>
          </a:p>
          <a:p>
            <a:pPr marL="742950" lvl="1" indent="-285750">
              <a:buFont typeface="+mj-lt"/>
              <a:buAutoNum type="arabicPeriod"/>
            </a:pPr>
            <a:r>
              <a:rPr lang="en-IN" sz="1600" b="1"/>
              <a:t>Cost:</a:t>
            </a:r>
            <a:endParaRPr lang="en-IN" sz="1600"/>
          </a:p>
          <a:p>
            <a:pPr lvl="2"/>
            <a:r>
              <a:rPr lang="en-IN" sz="1600"/>
              <a:t>At an hourly rate of </a:t>
            </a:r>
            <a:r>
              <a:rPr lang="en-IN" sz="1600" b="1"/>
              <a:t>$3.75</a:t>
            </a:r>
            <a:r>
              <a:rPr lang="en-IN" sz="1600"/>
              <a:t>, the total cost for screening 100 resumes is:</a:t>
            </a:r>
          </a:p>
          <a:p>
            <a:pPr lvl="2"/>
            <a:r>
              <a:rPr lang="en-IN" sz="2400" b="1">
                <a:highlight>
                  <a:srgbClr val="FF0000"/>
                </a:highlight>
              </a:rPr>
              <a:t>168 hours * $3.75 = $630</a:t>
            </a:r>
            <a:endParaRPr lang="en-IN" sz="2400">
              <a:highlight>
                <a:srgbClr val="FF0000"/>
              </a:highlight>
              <a:ea typeface="Roboto Slab"/>
              <a:cs typeface="Roboto Slab"/>
            </a:endParaRPr>
          </a:p>
          <a:p>
            <a:pPr lvl="3"/>
            <a:endParaRPr lang="en-IN" sz="1600" b="1">
              <a:ea typeface="Roboto Slab"/>
              <a:cs typeface="Roboto Slab"/>
            </a:endParaRPr>
          </a:p>
          <a:p>
            <a:pPr>
              <a:buFont typeface="+mj-lt"/>
              <a:buAutoNum type="arabicPeriod"/>
            </a:pPr>
            <a:r>
              <a:rPr lang="en-IN" sz="1600" b="1"/>
              <a:t>With a Smart ATS (Applicant Tracking System):</a:t>
            </a:r>
            <a:endParaRPr lang="en-IN" sz="1600"/>
          </a:p>
          <a:p>
            <a:pPr marL="742950" lvl="1" indent="-285750">
              <a:buFont typeface="+mj-lt"/>
              <a:buAutoNum type="arabicPeriod"/>
            </a:pPr>
            <a:r>
              <a:rPr lang="en-IN" sz="1600" b="1"/>
              <a:t>Time Spent:</a:t>
            </a:r>
            <a:endParaRPr lang="en-IN" sz="1600"/>
          </a:p>
          <a:p>
            <a:pPr marL="1143000" lvl="2" indent="-228600">
              <a:buFont typeface="+mj-lt"/>
              <a:buAutoNum type="arabicPeriod"/>
            </a:pPr>
            <a:r>
              <a:rPr lang="en-IN" sz="1600"/>
              <a:t>The Smart ATS reduces the manual screening process to about </a:t>
            </a:r>
            <a:r>
              <a:rPr lang="en-IN" sz="1600" b="1"/>
              <a:t>5 minutes</a:t>
            </a:r>
            <a:endParaRPr lang="en-IN" sz="1600">
              <a:ea typeface="Roboto Slab"/>
              <a:cs typeface="Roboto Slab"/>
            </a:endParaRPr>
          </a:p>
          <a:p>
            <a:pPr marL="742950" lvl="1" indent="-285750">
              <a:buFont typeface="+mj-lt"/>
              <a:buAutoNum type="arabicPeriod"/>
            </a:pPr>
            <a:r>
              <a:rPr lang="en-IN" sz="1600" b="1"/>
              <a:t>Cost:</a:t>
            </a:r>
            <a:endParaRPr lang="en-IN" sz="1600"/>
          </a:p>
          <a:p>
            <a:pPr marL="1143000" lvl="2" indent="-228600">
              <a:buFont typeface="+mj-lt"/>
              <a:buAutoNum type="arabicPeriod"/>
            </a:pPr>
            <a:r>
              <a:rPr lang="en-IN" sz="1600"/>
              <a:t>The cost per resume with the Smart ATS is </a:t>
            </a:r>
            <a:r>
              <a:rPr lang="en-IN" sz="1600" b="1"/>
              <a:t>$0.01</a:t>
            </a:r>
            <a:endParaRPr lang="en-IN" sz="1600"/>
          </a:p>
          <a:p>
            <a:pPr lvl="2"/>
            <a:r>
              <a:rPr lang="en-IN" sz="1600"/>
              <a:t>For 100 resumes, the total cost is: </a:t>
            </a:r>
            <a:endParaRPr lang="en-IN" sz="1600">
              <a:ea typeface="Roboto Slab"/>
              <a:cs typeface="Roboto Slab"/>
            </a:endParaRPr>
          </a:p>
          <a:p>
            <a:pPr lvl="2"/>
            <a:r>
              <a:rPr lang="en-IN" sz="2400" b="1">
                <a:solidFill>
                  <a:srgbClr val="000000"/>
                </a:solidFill>
                <a:highlight>
                  <a:srgbClr val="00FF00"/>
                </a:highlight>
              </a:rPr>
              <a:t>100 resumes = $1</a:t>
            </a:r>
            <a:endParaRPr lang="en-IN" sz="2400" b="1">
              <a:solidFill>
                <a:srgbClr val="000000"/>
              </a:solidFill>
              <a:highlight>
                <a:srgbClr val="00FF00"/>
              </a:highlight>
              <a:ea typeface="Roboto Slab"/>
              <a:cs typeface="Roboto Slab"/>
            </a:endParaRPr>
          </a:p>
          <a:p>
            <a:pPr lvl="2"/>
            <a:r>
              <a:rPr lang="en-IN" sz="2400" b="1">
                <a:solidFill>
                  <a:srgbClr val="000000"/>
                </a:solidFill>
                <a:highlight>
                  <a:srgbClr val="00FF00"/>
                </a:highlight>
                <a:ea typeface="Roboto Slab"/>
                <a:cs typeface="Roboto Slab"/>
              </a:rPr>
              <a:t>The $1 is scalable up to 10000 resumes </a:t>
            </a:r>
          </a:p>
        </p:txBody>
      </p:sp>
      <p:sp>
        <p:nvSpPr>
          <p:cNvPr id="5" name="Title 7">
            <a:extLst>
              <a:ext uri="{FF2B5EF4-FFF2-40B4-BE49-F238E27FC236}">
                <a16:creationId xmlns:a16="http://schemas.microsoft.com/office/drawing/2014/main" id="{4810575E-55B9-AF9D-9DD1-7E8128AEF4D4}"/>
              </a:ext>
            </a:extLst>
          </p:cNvPr>
          <p:cNvSpPr>
            <a:spLocks noGrp="1"/>
          </p:cNvSpPr>
          <p:nvPr>
            <p:ph type="title"/>
          </p:nvPr>
        </p:nvSpPr>
        <p:spPr>
          <a:xfrm>
            <a:off x="2560806" y="394338"/>
            <a:ext cx="6379901" cy="591608"/>
          </a:xfrm>
        </p:spPr>
        <p:txBody>
          <a:bodyPr>
            <a:normAutofit/>
          </a:bodyPr>
          <a:lstStyle/>
          <a:p>
            <a:pPr algn="ctr"/>
            <a:r>
              <a:rPr lang="en-US" sz="2800">
                <a:solidFill>
                  <a:srgbClr val="4A4C55"/>
                </a:solidFill>
                <a:latin typeface="Roboto Slab" pitchFamily="2" charset="0"/>
                <a:ea typeface="Roboto Slab" pitchFamily="2" charset="0"/>
                <a:cs typeface="Poppins" panose="00000500000000000000" pitchFamily="2" charset="0"/>
              </a:rPr>
              <a:t>Cost Evaluation </a:t>
            </a:r>
            <a:endParaRPr lang="en-IN">
              <a:solidFill>
                <a:srgbClr val="4A4C55"/>
              </a:solidFill>
            </a:endParaRPr>
          </a:p>
        </p:txBody>
      </p:sp>
      <p:sp>
        <p:nvSpPr>
          <p:cNvPr id="2" name="Slide Number Placeholder 4">
            <a:extLst>
              <a:ext uri="{FF2B5EF4-FFF2-40B4-BE49-F238E27FC236}">
                <a16:creationId xmlns:a16="http://schemas.microsoft.com/office/drawing/2014/main" id="{81346146-B764-1A88-0B1C-28C065AE9692}"/>
              </a:ext>
            </a:extLst>
          </p:cNvPr>
          <p:cNvSpPr>
            <a:spLocks noGrp="1"/>
          </p:cNvSpPr>
          <p:nvPr>
            <p:ph type="sldNum" sz="quarter" idx="4"/>
          </p:nvPr>
        </p:nvSpPr>
        <p:spPr>
          <a:xfrm>
            <a:off x="11356861" y="6077007"/>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7</a:t>
            </a:fld>
            <a:endParaRPr lang="en-US"/>
          </a:p>
        </p:txBody>
      </p:sp>
    </p:spTree>
    <p:extLst>
      <p:ext uri="{BB962C8B-B14F-4D97-AF65-F5344CB8AC3E}">
        <p14:creationId xmlns:p14="http://schemas.microsoft.com/office/powerpoint/2010/main" val="1456480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C2C97-5BB9-0B02-841A-DFCA442CBE3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02A9A5E-3287-FC2D-EF38-5CBDAFC253AE}"/>
              </a:ext>
            </a:extLst>
          </p:cNvPr>
          <p:cNvSpPr>
            <a:spLocks noGrp="1"/>
          </p:cNvSpPr>
          <p:nvPr>
            <p:ph type="title"/>
          </p:nvPr>
        </p:nvSpPr>
        <p:spPr>
          <a:xfrm>
            <a:off x="2560806" y="394338"/>
            <a:ext cx="6379901" cy="591608"/>
          </a:xfrm>
        </p:spPr>
        <p:txBody>
          <a:bodyPr>
            <a:normAutofit/>
          </a:bodyPr>
          <a:lstStyle/>
          <a:p>
            <a:pPr algn="ctr"/>
            <a:r>
              <a:rPr lang="en-US" sz="2800">
                <a:solidFill>
                  <a:srgbClr val="4A4C55"/>
                </a:solidFill>
                <a:latin typeface="Roboto Slab" pitchFamily="2" charset="0"/>
                <a:ea typeface="Roboto Slab" pitchFamily="2" charset="0"/>
                <a:cs typeface="Poppins" panose="00000500000000000000" pitchFamily="2" charset="0"/>
              </a:rPr>
              <a:t>Project Methodology</a:t>
            </a:r>
            <a:endParaRPr lang="en-IN">
              <a:solidFill>
                <a:srgbClr val="4A4C55"/>
              </a:solidFill>
            </a:endParaRPr>
          </a:p>
        </p:txBody>
      </p:sp>
      <p:sp>
        <p:nvSpPr>
          <p:cNvPr id="5" name="Slide Number Placeholder 4">
            <a:extLst>
              <a:ext uri="{FF2B5EF4-FFF2-40B4-BE49-F238E27FC236}">
                <a16:creationId xmlns:a16="http://schemas.microsoft.com/office/drawing/2014/main" id="{86735272-4494-0CA8-A3A3-79E11F3F0868}"/>
              </a:ext>
            </a:extLst>
          </p:cNvPr>
          <p:cNvSpPr>
            <a:spLocks noGrp="1"/>
          </p:cNvSpPr>
          <p:nvPr>
            <p:ph type="sldNum" sz="quarter" idx="4"/>
          </p:nvPr>
        </p:nvSpPr>
        <p:spPr>
          <a:xfrm>
            <a:off x="11356862" y="6063154"/>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8</a:t>
            </a:fld>
            <a:endParaRPr lang="en-US"/>
          </a:p>
        </p:txBody>
      </p:sp>
      <p:pic>
        <p:nvPicPr>
          <p:cNvPr id="2" name="Picture 1" descr="A diagram of data processing&#10;&#10;Description automatically generated">
            <a:extLst>
              <a:ext uri="{FF2B5EF4-FFF2-40B4-BE49-F238E27FC236}">
                <a16:creationId xmlns:a16="http://schemas.microsoft.com/office/drawing/2014/main" id="{A0124E70-C0E9-F8C0-D8A7-0951196BB575}"/>
              </a:ext>
            </a:extLst>
          </p:cNvPr>
          <p:cNvPicPr>
            <a:picLocks noChangeAspect="1"/>
          </p:cNvPicPr>
          <p:nvPr/>
        </p:nvPicPr>
        <p:blipFill>
          <a:blip r:embed="rId2"/>
          <a:srcRect l="2523" t="-41" r="1581"/>
          <a:stretch/>
        </p:blipFill>
        <p:spPr>
          <a:xfrm>
            <a:off x="2544323" y="1090787"/>
            <a:ext cx="6396643" cy="4971388"/>
          </a:xfrm>
          <a:prstGeom prst="rect">
            <a:avLst/>
          </a:prstGeom>
          <a:ln>
            <a:solidFill>
              <a:schemeClr val="bg1"/>
            </a:solidFill>
          </a:ln>
        </p:spPr>
      </p:pic>
    </p:spTree>
    <p:extLst>
      <p:ext uri="{BB962C8B-B14F-4D97-AF65-F5344CB8AC3E}">
        <p14:creationId xmlns:p14="http://schemas.microsoft.com/office/powerpoint/2010/main" val="346644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2E3C2-945A-9F97-AA39-DC59BCDC734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A24FFAA-3E15-DFFC-9B95-17A46C0E20C8}"/>
              </a:ext>
            </a:extLst>
          </p:cNvPr>
          <p:cNvSpPr>
            <a:spLocks noGrp="1"/>
          </p:cNvSpPr>
          <p:nvPr>
            <p:ph type="title"/>
          </p:nvPr>
        </p:nvSpPr>
        <p:spPr>
          <a:xfrm>
            <a:off x="2560806" y="394338"/>
            <a:ext cx="6379901" cy="591608"/>
          </a:xfrm>
        </p:spPr>
        <p:txBody>
          <a:bodyPr>
            <a:normAutofit/>
          </a:bodyPr>
          <a:lstStyle/>
          <a:p>
            <a:pPr algn="ctr"/>
            <a:r>
              <a:rPr lang="en-US" sz="2800">
                <a:solidFill>
                  <a:srgbClr val="4A4C55"/>
                </a:solidFill>
                <a:latin typeface="Roboto Slab" pitchFamily="2" charset="0"/>
                <a:ea typeface="Roboto Slab" pitchFamily="2" charset="0"/>
                <a:cs typeface="Poppins" panose="00000500000000000000" pitchFamily="2" charset="0"/>
              </a:rPr>
              <a:t>Software Design</a:t>
            </a:r>
            <a:endParaRPr lang="en-IN">
              <a:solidFill>
                <a:srgbClr val="4A4C55"/>
              </a:solidFill>
            </a:endParaRPr>
          </a:p>
        </p:txBody>
      </p:sp>
      <p:sp>
        <p:nvSpPr>
          <p:cNvPr id="5" name="Slide Number Placeholder 4">
            <a:extLst>
              <a:ext uri="{FF2B5EF4-FFF2-40B4-BE49-F238E27FC236}">
                <a16:creationId xmlns:a16="http://schemas.microsoft.com/office/drawing/2014/main" id="{46A3CA05-5D9A-78F0-75D4-BD15A4365F73}"/>
              </a:ext>
            </a:extLst>
          </p:cNvPr>
          <p:cNvSpPr>
            <a:spLocks noGrp="1"/>
          </p:cNvSpPr>
          <p:nvPr>
            <p:ph type="sldNum" sz="quarter" idx="4"/>
          </p:nvPr>
        </p:nvSpPr>
        <p:spPr>
          <a:xfrm>
            <a:off x="11354910" y="6046371"/>
            <a:ext cx="596293" cy="617219"/>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28AED9-0C48-4188-A606-9E40331E64BB}" type="slidenum">
              <a:rPr lang="en-US" smtClean="0"/>
              <a:pPr/>
              <a:t>9</a:t>
            </a:fld>
            <a:endParaRPr lang="en-US"/>
          </a:p>
        </p:txBody>
      </p:sp>
      <p:sp>
        <p:nvSpPr>
          <p:cNvPr id="7" name="TextBox 6">
            <a:extLst>
              <a:ext uri="{FF2B5EF4-FFF2-40B4-BE49-F238E27FC236}">
                <a16:creationId xmlns:a16="http://schemas.microsoft.com/office/drawing/2014/main" id="{6D028857-945B-EAB1-D75E-75F95EFF6854}"/>
              </a:ext>
            </a:extLst>
          </p:cNvPr>
          <p:cNvSpPr txBox="1"/>
          <p:nvPr/>
        </p:nvSpPr>
        <p:spPr>
          <a:xfrm>
            <a:off x="402336" y="1135189"/>
            <a:ext cx="10094976" cy="369332"/>
          </a:xfrm>
          <a:prstGeom prst="rect">
            <a:avLst/>
          </a:prstGeom>
          <a:noFill/>
        </p:spPr>
        <p:txBody>
          <a:bodyPr wrap="square">
            <a:spAutoFit/>
          </a:bodyPr>
          <a:lstStyle/>
          <a:p>
            <a:pPr>
              <a:tabLst>
                <a:tab pos="361950" algn="l"/>
              </a:tabLst>
            </a:pPr>
            <a:r>
              <a:rPr lang="en-IN">
                <a:solidFill>
                  <a:srgbClr val="4A4C55"/>
                </a:solidFill>
                <a:latin typeface="Roboto Slab" pitchFamily="2" charset="0"/>
                <a:ea typeface="Roboto Slab" pitchFamily="2" charset="0"/>
                <a:cs typeface="Poppins" panose="00000500000000000000" pitchFamily="2" charset="0"/>
              </a:rPr>
              <a:t>High level design </a:t>
            </a:r>
            <a:endParaRPr lang="en-IN" sz="1800">
              <a:solidFill>
                <a:srgbClr val="4A4C55"/>
              </a:solidFill>
              <a:latin typeface="Roboto Slab" pitchFamily="2" charset="0"/>
              <a:ea typeface="Roboto Slab" pitchFamily="2" charset="0"/>
              <a:cs typeface="Poppins" panose="00000500000000000000" pitchFamily="2" charset="0"/>
            </a:endParaRPr>
          </a:p>
        </p:txBody>
      </p:sp>
      <p:pic>
        <p:nvPicPr>
          <p:cNvPr id="12" name="Picture 11">
            <a:extLst>
              <a:ext uri="{FF2B5EF4-FFF2-40B4-BE49-F238E27FC236}">
                <a16:creationId xmlns:a16="http://schemas.microsoft.com/office/drawing/2014/main" id="{15C148F5-7990-1628-787E-B0776A27E438}"/>
              </a:ext>
            </a:extLst>
          </p:cNvPr>
          <p:cNvPicPr>
            <a:picLocks noChangeAspect="1"/>
          </p:cNvPicPr>
          <p:nvPr/>
        </p:nvPicPr>
        <p:blipFill>
          <a:blip r:embed="rId2"/>
          <a:stretch>
            <a:fillRect/>
          </a:stretch>
        </p:blipFill>
        <p:spPr>
          <a:xfrm>
            <a:off x="402336" y="1653764"/>
            <a:ext cx="11038892" cy="3794971"/>
          </a:xfrm>
          <a:prstGeom prst="rect">
            <a:avLst/>
          </a:prstGeom>
          <a:ln>
            <a:solidFill>
              <a:schemeClr val="tx1"/>
            </a:solidFill>
          </a:ln>
        </p:spPr>
      </p:pic>
    </p:spTree>
    <p:extLst>
      <p:ext uri="{BB962C8B-B14F-4D97-AF65-F5344CB8AC3E}">
        <p14:creationId xmlns:p14="http://schemas.microsoft.com/office/powerpoint/2010/main" val="1342926423"/>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6">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260df36-bc43-424c-8f44-c85226657b01}" enabled="0" method="" siteId="{f260df36-bc43-424c-8f44-c85226657b01}" removed="1"/>
</clbl:labelList>
</file>

<file path=docProps/app.xml><?xml version="1.0" encoding="utf-8"?>
<Properties xmlns="http://schemas.openxmlformats.org/officeDocument/2006/extended-properties" xmlns:vt="http://schemas.openxmlformats.org/officeDocument/2006/docPropsVTypes">
  <TotalTime>0</TotalTime>
  <Words>1198</Words>
  <Application>Microsoft Office PowerPoint</Application>
  <PresentationFormat>Widescreen</PresentationFormat>
  <Paragraphs>244</Paragraphs>
  <Slides>21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Roboto Slab</vt:lpstr>
      <vt:lpstr>Office Theme</vt:lpstr>
      <vt:lpstr>PowerPoint Presentation</vt:lpstr>
      <vt:lpstr>PowerPoint Presentation</vt:lpstr>
      <vt:lpstr>Introduction </vt:lpstr>
      <vt:lpstr>PowerPoint Presentation</vt:lpstr>
      <vt:lpstr>PowerPoint Presentation</vt:lpstr>
      <vt:lpstr>Project Objectives</vt:lpstr>
      <vt:lpstr>Cost Evaluation </vt:lpstr>
      <vt:lpstr>Project Methodology</vt:lpstr>
      <vt:lpstr>Software Design</vt:lpstr>
      <vt:lpstr>Implementation</vt:lpstr>
      <vt:lpstr>Testing and Validation</vt:lpstr>
      <vt:lpstr>Testing and Validation</vt:lpstr>
      <vt:lpstr>Testing and Validation</vt:lpstr>
      <vt:lpstr>Testing and Validation</vt:lpstr>
      <vt:lpstr>Analysis and Results</vt:lpstr>
      <vt:lpstr>Demo</vt:lpstr>
      <vt:lpstr>Demo</vt:lpstr>
      <vt:lpstr>Demo</vt:lpstr>
      <vt:lpstr> Next Step </vt:lpstr>
      <vt:lpstr>Future Scope </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Pavan</dc:creator>
  <cp:lastModifiedBy>Yashna H Kanchan</cp:lastModifiedBy>
  <cp:revision>1</cp:revision>
  <dcterms:created xsi:type="dcterms:W3CDTF">2020-09-21T17:38:15Z</dcterms:created>
  <dcterms:modified xsi:type="dcterms:W3CDTF">2024-10-30T05:50:09Z</dcterms:modified>
</cp:coreProperties>
</file>